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65816" y="1066800"/>
            <a:ext cx="82123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Дифференциация гласных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О-Ё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1b8597b9ee0b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048000"/>
            <a:ext cx="44958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219201" y="304800"/>
            <a:ext cx="5369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 занятия: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4783" y="1905000"/>
            <a:ext cx="61744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 занимались?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Что нового узнали?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267200"/>
            <a:ext cx="2438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Выноска-облако 9"/>
          <p:cNvSpPr/>
          <p:nvPr/>
        </p:nvSpPr>
        <p:spPr>
          <a:xfrm>
            <a:off x="5334000" y="381000"/>
            <a:ext cx="3657600" cy="22890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91199" y="990600"/>
            <a:ext cx="228600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Ё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1600200" y="2971800"/>
            <a:ext cx="2209800" cy="19842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err="1" smtClean="0">
                <a:solidFill>
                  <a:srgbClr val="00B050"/>
                </a:solidFill>
              </a:rPr>
              <a:t>й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5486400" y="3810000"/>
            <a:ext cx="3200400" cy="2362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О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16" name="Плюс 15"/>
          <p:cNvSpPr/>
          <p:nvPr/>
        </p:nvSpPr>
        <p:spPr>
          <a:xfrm>
            <a:off x="3810000" y="3733800"/>
            <a:ext cx="1600200" cy="1600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6400800" y="25908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810000" y="2286000"/>
            <a:ext cx="1676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 descr="2145759-b5f61039ed0f3e8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228600"/>
            <a:ext cx="2362200" cy="2362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33600" y="533400"/>
            <a:ext cx="670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Песенки-распевки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1" y="1752601"/>
            <a:ext cx="85344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ау  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уи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Иао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аио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уаи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уои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Иаоу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уоаи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аоиу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иауо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Иаоуэ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оэиау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уоаиэ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эиоау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2336410-f1475d148047a4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21336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81000" y="457200"/>
            <a:ext cx="861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пары слогов. Какая буква обозначает мягкость согласного?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931" y="2209800"/>
            <a:ext cx="86581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Мо-мё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ро-рё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по-пё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ло-лё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Со-сё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во-вё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то-тё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но-нё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916961-1c13d5bdfcd91a8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114800"/>
            <a:ext cx="2895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" y="228600"/>
            <a:ext cx="86106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Прочитайте слова. Сравните эти слова по смыслу, звучанию и написанию. Подумайте, какими буквами различаются эти слова.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73793" y="2967335"/>
            <a:ext cx="2796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Нос-нёс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0_63c45_e4e28ceb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514600"/>
            <a:ext cx="3429000" cy="4089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04800" y="228600"/>
            <a:ext cx="8839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Запишите слова графически,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надпишите буквы </a:t>
            </a: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над соответствующими слогами.</a:t>
            </a:r>
            <a:endParaRPr lang="ru-RU" sz="4000" b="1" cap="none" spc="0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590801"/>
            <a:ext cx="8915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Ёрш костёр сёла соль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Осёл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сом весёлый сёмга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0_63c43_87c14d9b_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1" y="4419600"/>
            <a:ext cx="3124200" cy="2184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304800" y="381000"/>
            <a:ext cx="8686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Спишите, вставьте пропущенные буквы.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6" descr="1204379-5aa220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5029200"/>
            <a:ext cx="1447799" cy="1600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5484" y="1295400"/>
            <a:ext cx="833305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Тел..н..к, к..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зл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..н..к, 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ут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..н..к,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лис..н..к,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ягн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..н..к,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щен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..к, </a:t>
            </a:r>
          </a:p>
          <a:p>
            <a:pPr algn="ctr"/>
            <a:r>
              <a:rPr lang="ru-RU" sz="5400" b="1" dirty="0" err="1" smtClean="0">
                <a:ln/>
                <a:solidFill>
                  <a:schemeClr val="accent3"/>
                </a:solidFill>
              </a:rPr>
              <a:t>ж</a:t>
            </a:r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ереб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..н..к.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52400" y="0"/>
            <a:ext cx="8839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Спишите предложения. Подчеркните буквы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карандашами разного цвета.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286000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поле растёт берёза.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 неё белый ствол и зелёные листики . Весной у берёзы листочки.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goluboy_fon_sayta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" y="38100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Проверочный диктант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1981200"/>
            <a:ext cx="838199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Клён.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Рос клён. Клён высок.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 клёна красивый лист.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Сёма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 Боря сели у клёна.</a:t>
            </a:r>
          </a:p>
          <a:p>
            <a:pPr algn="ctr"/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57315986_1270310790_50497400_1bb3cd7c91e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572000"/>
            <a:ext cx="29718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193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10</cp:revision>
  <dcterms:created xsi:type="dcterms:W3CDTF">2013-06-15T01:38:39Z</dcterms:created>
  <dcterms:modified xsi:type="dcterms:W3CDTF">2013-06-20T08:35:32Z</dcterms:modified>
</cp:coreProperties>
</file>