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4" r:id="rId6"/>
    <p:sldId id="267" r:id="rId7"/>
    <p:sldId id="268" r:id="rId8"/>
    <p:sldId id="263" r:id="rId9"/>
    <p:sldId id="269" r:id="rId10"/>
    <p:sldId id="262" r:id="rId11"/>
    <p:sldId id="259" r:id="rId12"/>
    <p:sldId id="271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E8C"/>
    <a:srgbClr val="4646E2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71DA77-0E64-4893-A702-A858BF60E3EE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328B0CF-4074-410E-A4FF-F240C1FF8516}">
      <dgm:prSet phldrT="[Текст]"/>
      <dgm:spPr/>
      <dgm:t>
        <a:bodyPr/>
        <a:lstStyle/>
        <a:p>
          <a:r>
            <a:rPr lang="ru-RU" b="1" i="0" dirty="0" smtClean="0">
              <a:solidFill>
                <a:srgbClr val="002060"/>
              </a:solidFill>
            </a:rPr>
            <a:t>1</a:t>
          </a:r>
          <a:r>
            <a:rPr lang="ru-RU" b="1" dirty="0" smtClean="0">
              <a:solidFill>
                <a:srgbClr val="002060"/>
              </a:solidFill>
            </a:rPr>
            <a:t>.</a:t>
          </a:r>
          <a:endParaRPr lang="ru-RU" b="1" dirty="0">
            <a:solidFill>
              <a:srgbClr val="002060"/>
            </a:solidFill>
          </a:endParaRPr>
        </a:p>
      </dgm:t>
    </dgm:pt>
    <dgm:pt modelId="{948A53B4-27A0-46D8-AF81-54485F48D78C}" type="parTrans" cxnId="{6AE70E35-9CE6-470C-BE1D-57C066ECFFF4}">
      <dgm:prSet/>
      <dgm:spPr/>
      <dgm:t>
        <a:bodyPr/>
        <a:lstStyle/>
        <a:p>
          <a:endParaRPr lang="ru-RU"/>
        </a:p>
      </dgm:t>
    </dgm:pt>
    <dgm:pt modelId="{86639C0E-6FF6-4212-836A-E87EDF07729B}" type="sibTrans" cxnId="{6AE70E35-9CE6-470C-BE1D-57C066ECFFF4}">
      <dgm:prSet/>
      <dgm:spPr/>
      <dgm:t>
        <a:bodyPr/>
        <a:lstStyle/>
        <a:p>
          <a:endParaRPr lang="ru-RU"/>
        </a:p>
      </dgm:t>
    </dgm:pt>
    <dgm:pt modelId="{B141A95F-DE91-476B-A551-3B18ABAEB145}">
      <dgm:prSet phldrT="[Текст]"/>
      <dgm:spPr/>
      <dgm:t>
        <a:bodyPr/>
        <a:lstStyle/>
        <a:p>
          <a:r>
            <a:rPr lang="ru-RU" dirty="0" smtClean="0"/>
            <a:t>цели оценочной деятельности</a:t>
          </a:r>
          <a:endParaRPr lang="ru-RU" dirty="0"/>
        </a:p>
      </dgm:t>
    </dgm:pt>
    <dgm:pt modelId="{84D54501-E710-4E48-B9E4-919E235335D4}" type="parTrans" cxnId="{295CE063-E393-43C9-AC39-0925E06CB515}">
      <dgm:prSet/>
      <dgm:spPr/>
      <dgm:t>
        <a:bodyPr/>
        <a:lstStyle/>
        <a:p>
          <a:endParaRPr lang="ru-RU"/>
        </a:p>
      </dgm:t>
    </dgm:pt>
    <dgm:pt modelId="{7480DB58-5374-436B-8119-AA777D0FEF13}" type="sibTrans" cxnId="{295CE063-E393-43C9-AC39-0925E06CB515}">
      <dgm:prSet/>
      <dgm:spPr/>
      <dgm:t>
        <a:bodyPr/>
        <a:lstStyle/>
        <a:p>
          <a:endParaRPr lang="ru-RU"/>
        </a:p>
      </dgm:t>
    </dgm:pt>
    <dgm:pt modelId="{13ABF721-BB35-4551-AD0B-CF6B8ED59D7E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2.</a:t>
          </a:r>
          <a:endParaRPr lang="ru-RU" b="1" dirty="0">
            <a:solidFill>
              <a:srgbClr val="002060"/>
            </a:solidFill>
          </a:endParaRPr>
        </a:p>
      </dgm:t>
    </dgm:pt>
    <dgm:pt modelId="{4F9A2EA4-09E6-4CDC-AC87-CA09A90475FB}" type="parTrans" cxnId="{4CE7D44D-E64E-4505-933E-2C3340AE60F4}">
      <dgm:prSet/>
      <dgm:spPr/>
      <dgm:t>
        <a:bodyPr/>
        <a:lstStyle/>
        <a:p>
          <a:endParaRPr lang="ru-RU"/>
        </a:p>
      </dgm:t>
    </dgm:pt>
    <dgm:pt modelId="{01D90637-E1DB-43B4-9EBE-38BCB618A0AA}" type="sibTrans" cxnId="{4CE7D44D-E64E-4505-933E-2C3340AE60F4}">
      <dgm:prSet/>
      <dgm:spPr/>
      <dgm:t>
        <a:bodyPr/>
        <a:lstStyle/>
        <a:p>
          <a:endParaRPr lang="ru-RU"/>
        </a:p>
      </dgm:t>
    </dgm:pt>
    <dgm:pt modelId="{A192E32D-1DCC-48E1-85D0-92C7CA706ABF}">
      <dgm:prSet phldrT="[Текст]"/>
      <dgm:spPr/>
      <dgm:t>
        <a:bodyPr/>
        <a:lstStyle/>
        <a:p>
          <a:r>
            <a:rPr lang="ru-RU" dirty="0" smtClean="0"/>
            <a:t>критерии, процедуры, инструменты оценки и формы представления её результатов</a:t>
          </a:r>
          <a:endParaRPr lang="ru-RU" dirty="0"/>
        </a:p>
      </dgm:t>
    </dgm:pt>
    <dgm:pt modelId="{956EF956-E898-442E-8776-1EE3B3391AE2}" type="parTrans" cxnId="{C6442866-F610-453F-B7DD-B2F924076EAC}">
      <dgm:prSet/>
      <dgm:spPr/>
      <dgm:t>
        <a:bodyPr/>
        <a:lstStyle/>
        <a:p>
          <a:endParaRPr lang="ru-RU"/>
        </a:p>
      </dgm:t>
    </dgm:pt>
    <dgm:pt modelId="{59E76947-851C-42FB-B7A5-5B5A9BCCC50E}" type="sibTrans" cxnId="{C6442866-F610-453F-B7DD-B2F924076EAC}">
      <dgm:prSet/>
      <dgm:spPr/>
      <dgm:t>
        <a:bodyPr/>
        <a:lstStyle/>
        <a:p>
          <a:endParaRPr lang="ru-RU"/>
        </a:p>
      </dgm:t>
    </dgm:pt>
    <dgm:pt modelId="{8FDA9550-D620-4102-9E65-C83F48F4DD2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3.</a:t>
          </a:r>
          <a:endParaRPr lang="ru-RU" b="1" dirty="0">
            <a:solidFill>
              <a:srgbClr val="002060"/>
            </a:solidFill>
          </a:endParaRPr>
        </a:p>
      </dgm:t>
    </dgm:pt>
    <dgm:pt modelId="{19D0CEFF-4E46-41E8-8382-5D06D319ADBA}" type="parTrans" cxnId="{675546B5-4953-4F60-A929-08A27848FB39}">
      <dgm:prSet/>
      <dgm:spPr/>
      <dgm:t>
        <a:bodyPr/>
        <a:lstStyle/>
        <a:p>
          <a:endParaRPr lang="ru-RU"/>
        </a:p>
      </dgm:t>
    </dgm:pt>
    <dgm:pt modelId="{A327475B-1E46-46FB-BAA6-8AAB8EAC4E44}" type="sibTrans" cxnId="{675546B5-4953-4F60-A929-08A27848FB39}">
      <dgm:prSet/>
      <dgm:spPr/>
      <dgm:t>
        <a:bodyPr/>
        <a:lstStyle/>
        <a:p>
          <a:endParaRPr lang="ru-RU"/>
        </a:p>
      </dgm:t>
    </dgm:pt>
    <dgm:pt modelId="{6444651B-8828-4FE4-9181-7E79BB8B63D2}">
      <dgm:prSet phldrT="[Текст]"/>
      <dgm:spPr/>
      <dgm:t>
        <a:bodyPr/>
        <a:lstStyle/>
        <a:p>
          <a:r>
            <a:rPr lang="ru-RU" dirty="0" smtClean="0"/>
            <a:t>условия и границы применения системы оценок</a:t>
          </a:r>
          <a:endParaRPr lang="ru-RU" dirty="0"/>
        </a:p>
      </dgm:t>
    </dgm:pt>
    <dgm:pt modelId="{421C8BDF-94FB-4573-B34F-CD2CBC3E1885}" type="parTrans" cxnId="{4A653863-53EA-4365-942E-D9456E313E24}">
      <dgm:prSet/>
      <dgm:spPr/>
      <dgm:t>
        <a:bodyPr/>
        <a:lstStyle/>
        <a:p>
          <a:endParaRPr lang="ru-RU"/>
        </a:p>
      </dgm:t>
    </dgm:pt>
    <dgm:pt modelId="{6D2CF30C-D780-49E5-BA8C-ABEC723FAD71}" type="sibTrans" cxnId="{4A653863-53EA-4365-942E-D9456E313E24}">
      <dgm:prSet/>
      <dgm:spPr/>
      <dgm:t>
        <a:bodyPr/>
        <a:lstStyle/>
        <a:p>
          <a:endParaRPr lang="ru-RU"/>
        </a:p>
      </dgm:t>
    </dgm:pt>
    <dgm:pt modelId="{C8187098-6048-4688-9666-FCAAC0524471}" type="pres">
      <dgm:prSet presAssocID="{A171DA77-0E64-4893-A702-A858BF60E3EE}" presName="linearFlow" presStyleCnt="0">
        <dgm:presLayoutVars>
          <dgm:dir/>
          <dgm:animLvl val="lvl"/>
          <dgm:resizeHandles val="exact"/>
        </dgm:presLayoutVars>
      </dgm:prSet>
      <dgm:spPr/>
    </dgm:pt>
    <dgm:pt modelId="{5D6B4AED-3D76-4676-AB1A-2849F9A27FA4}" type="pres">
      <dgm:prSet presAssocID="{E328B0CF-4074-410E-A4FF-F240C1FF8516}" presName="composite" presStyleCnt="0"/>
      <dgm:spPr/>
    </dgm:pt>
    <dgm:pt modelId="{1CF3C833-6FCC-47AE-9B17-BF0DE33FB849}" type="pres">
      <dgm:prSet presAssocID="{E328B0CF-4074-410E-A4FF-F240C1FF851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441BB71-0406-41CC-9FDC-FC07C537FCA3}" type="pres">
      <dgm:prSet presAssocID="{E328B0CF-4074-410E-A4FF-F240C1FF85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81C62-B7ED-4FFC-AE25-18C242A37B92}" type="pres">
      <dgm:prSet presAssocID="{86639C0E-6FF6-4212-836A-E87EDF07729B}" presName="sp" presStyleCnt="0"/>
      <dgm:spPr/>
    </dgm:pt>
    <dgm:pt modelId="{6487C2B5-AA05-4943-8083-04D984C1F63D}" type="pres">
      <dgm:prSet presAssocID="{13ABF721-BB35-4551-AD0B-CF6B8ED59D7E}" presName="composite" presStyleCnt="0"/>
      <dgm:spPr/>
    </dgm:pt>
    <dgm:pt modelId="{B60DC889-1CB9-4271-8B58-58D3D1D4AF79}" type="pres">
      <dgm:prSet presAssocID="{13ABF721-BB35-4551-AD0B-CF6B8ED59D7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7A56628-EF4E-4927-9636-C68816A12F6A}" type="pres">
      <dgm:prSet presAssocID="{13ABF721-BB35-4551-AD0B-CF6B8ED59D7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4009C-E966-41FE-9F77-F12E7562FAC0}" type="pres">
      <dgm:prSet presAssocID="{01D90637-E1DB-43B4-9EBE-38BCB618A0AA}" presName="sp" presStyleCnt="0"/>
      <dgm:spPr/>
    </dgm:pt>
    <dgm:pt modelId="{FA37B515-E772-41C5-A197-591882D62B9B}" type="pres">
      <dgm:prSet presAssocID="{8FDA9550-D620-4102-9E65-C83F48F4DD2F}" presName="composite" presStyleCnt="0"/>
      <dgm:spPr/>
    </dgm:pt>
    <dgm:pt modelId="{EAC53060-DCA4-4512-B40F-7F5BAD4D9EE8}" type="pres">
      <dgm:prSet presAssocID="{8FDA9550-D620-4102-9E65-C83F48F4DD2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328EDB7-AFB0-4E8D-B085-FDBD76695EF4}" type="pres">
      <dgm:prSet presAssocID="{8FDA9550-D620-4102-9E65-C83F48F4DD2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46A55-3313-4F38-86E7-65AD82A9360B}" type="presOf" srcId="{B141A95F-DE91-476B-A551-3B18ABAEB145}" destId="{E441BB71-0406-41CC-9FDC-FC07C537FCA3}" srcOrd="0" destOrd="0" presId="urn:microsoft.com/office/officeart/2005/8/layout/chevron2"/>
    <dgm:cxn modelId="{295CE063-E393-43C9-AC39-0925E06CB515}" srcId="{E328B0CF-4074-410E-A4FF-F240C1FF8516}" destId="{B141A95F-DE91-476B-A551-3B18ABAEB145}" srcOrd="0" destOrd="0" parTransId="{84D54501-E710-4E48-B9E4-919E235335D4}" sibTransId="{7480DB58-5374-436B-8119-AA777D0FEF13}"/>
    <dgm:cxn modelId="{5441F6E4-4AA6-4484-95F9-112D24A4D901}" type="presOf" srcId="{E328B0CF-4074-410E-A4FF-F240C1FF8516}" destId="{1CF3C833-6FCC-47AE-9B17-BF0DE33FB849}" srcOrd="0" destOrd="0" presId="urn:microsoft.com/office/officeart/2005/8/layout/chevron2"/>
    <dgm:cxn modelId="{675546B5-4953-4F60-A929-08A27848FB39}" srcId="{A171DA77-0E64-4893-A702-A858BF60E3EE}" destId="{8FDA9550-D620-4102-9E65-C83F48F4DD2F}" srcOrd="2" destOrd="0" parTransId="{19D0CEFF-4E46-41E8-8382-5D06D319ADBA}" sibTransId="{A327475B-1E46-46FB-BAA6-8AAB8EAC4E44}"/>
    <dgm:cxn modelId="{12DE159A-C23B-46EF-A36D-F95579AAF0CC}" type="presOf" srcId="{13ABF721-BB35-4551-AD0B-CF6B8ED59D7E}" destId="{B60DC889-1CB9-4271-8B58-58D3D1D4AF79}" srcOrd="0" destOrd="0" presId="urn:microsoft.com/office/officeart/2005/8/layout/chevron2"/>
    <dgm:cxn modelId="{89B09C26-4CFB-4572-A014-D07B60043915}" type="presOf" srcId="{A192E32D-1DCC-48E1-85D0-92C7CA706ABF}" destId="{77A56628-EF4E-4927-9636-C68816A12F6A}" srcOrd="0" destOrd="0" presId="urn:microsoft.com/office/officeart/2005/8/layout/chevron2"/>
    <dgm:cxn modelId="{6AE70E35-9CE6-470C-BE1D-57C066ECFFF4}" srcId="{A171DA77-0E64-4893-A702-A858BF60E3EE}" destId="{E328B0CF-4074-410E-A4FF-F240C1FF8516}" srcOrd="0" destOrd="0" parTransId="{948A53B4-27A0-46D8-AF81-54485F48D78C}" sibTransId="{86639C0E-6FF6-4212-836A-E87EDF07729B}"/>
    <dgm:cxn modelId="{4CE7D44D-E64E-4505-933E-2C3340AE60F4}" srcId="{A171DA77-0E64-4893-A702-A858BF60E3EE}" destId="{13ABF721-BB35-4551-AD0B-CF6B8ED59D7E}" srcOrd="1" destOrd="0" parTransId="{4F9A2EA4-09E6-4CDC-AC87-CA09A90475FB}" sibTransId="{01D90637-E1DB-43B4-9EBE-38BCB618A0AA}"/>
    <dgm:cxn modelId="{20974236-A6AB-4BB5-82EB-C9BFD8DB289E}" type="presOf" srcId="{A171DA77-0E64-4893-A702-A858BF60E3EE}" destId="{C8187098-6048-4688-9666-FCAAC0524471}" srcOrd="0" destOrd="0" presId="urn:microsoft.com/office/officeart/2005/8/layout/chevron2"/>
    <dgm:cxn modelId="{C6442866-F610-453F-B7DD-B2F924076EAC}" srcId="{13ABF721-BB35-4551-AD0B-CF6B8ED59D7E}" destId="{A192E32D-1DCC-48E1-85D0-92C7CA706ABF}" srcOrd="0" destOrd="0" parTransId="{956EF956-E898-442E-8776-1EE3B3391AE2}" sibTransId="{59E76947-851C-42FB-B7A5-5B5A9BCCC50E}"/>
    <dgm:cxn modelId="{4A653863-53EA-4365-942E-D9456E313E24}" srcId="{8FDA9550-D620-4102-9E65-C83F48F4DD2F}" destId="{6444651B-8828-4FE4-9181-7E79BB8B63D2}" srcOrd="0" destOrd="0" parTransId="{421C8BDF-94FB-4573-B34F-CD2CBC3E1885}" sibTransId="{6D2CF30C-D780-49E5-BA8C-ABEC723FAD71}"/>
    <dgm:cxn modelId="{715C7DED-A519-4117-AB96-D290327BB910}" type="presOf" srcId="{8FDA9550-D620-4102-9E65-C83F48F4DD2F}" destId="{EAC53060-DCA4-4512-B40F-7F5BAD4D9EE8}" srcOrd="0" destOrd="0" presId="urn:microsoft.com/office/officeart/2005/8/layout/chevron2"/>
    <dgm:cxn modelId="{43085030-EDFF-4C38-838B-6078B90F9E71}" type="presOf" srcId="{6444651B-8828-4FE4-9181-7E79BB8B63D2}" destId="{5328EDB7-AFB0-4E8D-B085-FDBD76695EF4}" srcOrd="0" destOrd="0" presId="urn:microsoft.com/office/officeart/2005/8/layout/chevron2"/>
    <dgm:cxn modelId="{1D07B9BB-4335-486F-8727-FC7508C5A8BD}" type="presParOf" srcId="{C8187098-6048-4688-9666-FCAAC0524471}" destId="{5D6B4AED-3D76-4676-AB1A-2849F9A27FA4}" srcOrd="0" destOrd="0" presId="urn:microsoft.com/office/officeart/2005/8/layout/chevron2"/>
    <dgm:cxn modelId="{3BA85D92-38FD-4EF3-A5DC-7E5C5CD16405}" type="presParOf" srcId="{5D6B4AED-3D76-4676-AB1A-2849F9A27FA4}" destId="{1CF3C833-6FCC-47AE-9B17-BF0DE33FB849}" srcOrd="0" destOrd="0" presId="urn:microsoft.com/office/officeart/2005/8/layout/chevron2"/>
    <dgm:cxn modelId="{42A847E2-5086-41AA-9883-3225FA491927}" type="presParOf" srcId="{5D6B4AED-3D76-4676-AB1A-2849F9A27FA4}" destId="{E441BB71-0406-41CC-9FDC-FC07C537FCA3}" srcOrd="1" destOrd="0" presId="urn:microsoft.com/office/officeart/2005/8/layout/chevron2"/>
    <dgm:cxn modelId="{2711801B-FB1F-4B3F-81BC-8C35F055EED8}" type="presParOf" srcId="{C8187098-6048-4688-9666-FCAAC0524471}" destId="{ABF81C62-B7ED-4FFC-AE25-18C242A37B92}" srcOrd="1" destOrd="0" presId="urn:microsoft.com/office/officeart/2005/8/layout/chevron2"/>
    <dgm:cxn modelId="{1CC8ECAB-97F7-45B4-8355-9E4E23D14F09}" type="presParOf" srcId="{C8187098-6048-4688-9666-FCAAC0524471}" destId="{6487C2B5-AA05-4943-8083-04D984C1F63D}" srcOrd="2" destOrd="0" presId="urn:microsoft.com/office/officeart/2005/8/layout/chevron2"/>
    <dgm:cxn modelId="{717FF3F1-5547-4C97-AA7A-9B17F2752BD3}" type="presParOf" srcId="{6487C2B5-AA05-4943-8083-04D984C1F63D}" destId="{B60DC889-1CB9-4271-8B58-58D3D1D4AF79}" srcOrd="0" destOrd="0" presId="urn:microsoft.com/office/officeart/2005/8/layout/chevron2"/>
    <dgm:cxn modelId="{E6A7522A-4717-4EC6-9C2B-FBD56CBB8CB3}" type="presParOf" srcId="{6487C2B5-AA05-4943-8083-04D984C1F63D}" destId="{77A56628-EF4E-4927-9636-C68816A12F6A}" srcOrd="1" destOrd="0" presId="urn:microsoft.com/office/officeart/2005/8/layout/chevron2"/>
    <dgm:cxn modelId="{299F0681-7C1E-4B62-8534-5455BD666D82}" type="presParOf" srcId="{C8187098-6048-4688-9666-FCAAC0524471}" destId="{A064009C-E966-41FE-9F77-F12E7562FAC0}" srcOrd="3" destOrd="0" presId="urn:microsoft.com/office/officeart/2005/8/layout/chevron2"/>
    <dgm:cxn modelId="{57C160D6-8094-427A-82B8-15BBB2DC60C9}" type="presParOf" srcId="{C8187098-6048-4688-9666-FCAAC0524471}" destId="{FA37B515-E772-41C5-A197-591882D62B9B}" srcOrd="4" destOrd="0" presId="urn:microsoft.com/office/officeart/2005/8/layout/chevron2"/>
    <dgm:cxn modelId="{3F412FCE-19C1-4996-90C3-2FDAB87BAE54}" type="presParOf" srcId="{FA37B515-E772-41C5-A197-591882D62B9B}" destId="{EAC53060-DCA4-4512-B40F-7F5BAD4D9EE8}" srcOrd="0" destOrd="0" presId="urn:microsoft.com/office/officeart/2005/8/layout/chevron2"/>
    <dgm:cxn modelId="{68BF0EF9-9773-4346-BF7E-AD1AAC72FD20}" type="presParOf" srcId="{FA37B515-E772-41C5-A197-591882D62B9B}" destId="{5328EDB7-AFB0-4E8D-B085-FDBD76695EF4}" srcOrd="1" destOrd="0" presId="urn:microsoft.com/office/officeart/2005/8/layout/chevron2"/>
  </dgm:cxnLst>
  <dgm:bg>
    <a:solidFill>
      <a:srgbClr val="7030A0"/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01D7BE-F53F-4579-8A46-48236AB66435}" type="doc">
      <dgm:prSet loTypeId="urn:microsoft.com/office/officeart/2005/8/layout/vList2" loCatId="list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FEED75E-9126-47DF-8770-DE9EDEB68F6F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Это постоянный процесс</a:t>
          </a:r>
          <a:endParaRPr lang="ru-RU" sz="2400" dirty="0">
            <a:solidFill>
              <a:schemeClr val="tx1"/>
            </a:solidFill>
          </a:endParaRPr>
        </a:p>
      </dgm:t>
    </dgm:pt>
    <dgm:pt modelId="{8814336C-8E1E-4E6D-9199-78EAB92915BE}" type="parTrans" cxnId="{021F8571-2D9E-4676-A95C-5C5EEAFBAE96}">
      <dgm:prSet/>
      <dgm:spPr/>
      <dgm:t>
        <a:bodyPr/>
        <a:lstStyle/>
        <a:p>
          <a:endParaRPr lang="ru-RU"/>
        </a:p>
      </dgm:t>
    </dgm:pt>
    <dgm:pt modelId="{8076008B-9F25-4488-BE19-6C4B8C16ABA1}" type="sibTrans" cxnId="{021F8571-2D9E-4676-A95C-5C5EEAFBAE96}">
      <dgm:prSet/>
      <dgm:spPr/>
      <dgm:t>
        <a:bodyPr/>
        <a:lstStyle/>
        <a:p>
          <a:endParaRPr lang="ru-RU"/>
        </a:p>
      </dgm:t>
    </dgm:pt>
    <dgm:pt modelId="{2A354199-5BEB-4CA8-A930-EFAB69C0383F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Это оценивание с помощью отметки результатов деятельности ученика и процесс их формирования</a:t>
          </a:r>
          <a:r>
            <a:rPr lang="ru-RU" sz="2400" dirty="0" smtClean="0"/>
            <a:t>.</a:t>
          </a:r>
          <a:endParaRPr lang="ru-RU" sz="2400" dirty="0"/>
        </a:p>
      </dgm:t>
    </dgm:pt>
    <dgm:pt modelId="{B66281E1-44BF-4BE6-9463-BCE7DEB9EEC1}" type="parTrans" cxnId="{75A9E59D-2DCE-43C8-BE99-882ADDDEB661}">
      <dgm:prSet/>
      <dgm:spPr/>
      <dgm:t>
        <a:bodyPr/>
        <a:lstStyle/>
        <a:p>
          <a:endParaRPr lang="ru-RU"/>
        </a:p>
      </dgm:t>
    </dgm:pt>
    <dgm:pt modelId="{82D37C47-416C-4802-9ED4-E1B6EBCD2F29}" type="sibTrans" cxnId="{75A9E59D-2DCE-43C8-BE99-882ADDDEB661}">
      <dgm:prSet/>
      <dgm:spPr/>
      <dgm:t>
        <a:bodyPr/>
        <a:lstStyle/>
        <a:p>
          <a:endParaRPr lang="ru-RU"/>
        </a:p>
      </dgm:t>
    </dgm:pt>
    <dgm:pt modelId="{5A1318B7-BC8C-4947-BEBE-0A8DC2AC9885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Это реализация принципа распределения ответственности между различными участниками образовательного процесса</a:t>
          </a:r>
          <a:endParaRPr lang="ru-RU" b="0" dirty="0">
            <a:solidFill>
              <a:schemeClr val="tx1"/>
            </a:solidFill>
          </a:endParaRPr>
        </a:p>
      </dgm:t>
    </dgm:pt>
    <dgm:pt modelId="{7EB96DB3-33AE-4316-8716-DF513E42BE81}" type="parTrans" cxnId="{40BF6C8D-1CFA-4010-8DB4-853D77B3FDD1}">
      <dgm:prSet/>
      <dgm:spPr/>
      <dgm:t>
        <a:bodyPr/>
        <a:lstStyle/>
        <a:p>
          <a:endParaRPr lang="ru-RU"/>
        </a:p>
      </dgm:t>
    </dgm:pt>
    <dgm:pt modelId="{079DBDA3-4D29-47D8-92AB-91CE51EB152A}" type="sibTrans" cxnId="{40BF6C8D-1CFA-4010-8DB4-853D77B3FDD1}">
      <dgm:prSet/>
      <dgm:spPr/>
      <dgm:t>
        <a:bodyPr/>
        <a:lstStyle/>
        <a:p>
          <a:endParaRPr lang="ru-RU"/>
        </a:p>
      </dgm:t>
    </dgm:pt>
    <dgm:pt modelId="{29820295-D15D-4C15-B510-63BD36AAF3F4}">
      <dgm:prSet phldrT="[Текст]" custT="1"/>
      <dgm:spPr/>
      <dgm:t>
        <a:bodyPr/>
        <a:lstStyle/>
        <a:p>
          <a:r>
            <a:rPr lang="ru-RU" sz="2400" b="0" dirty="0" smtClean="0">
              <a:solidFill>
                <a:schemeClr val="tx1"/>
              </a:solidFill>
            </a:rPr>
            <a:t>Это включение учащихся в контрольно-оценочную деятельность (самооценка и взаимооценка)</a:t>
          </a:r>
          <a:endParaRPr lang="ru-RU" sz="2400" b="0" dirty="0">
            <a:solidFill>
              <a:schemeClr val="tx1"/>
            </a:solidFill>
          </a:endParaRPr>
        </a:p>
      </dgm:t>
    </dgm:pt>
    <dgm:pt modelId="{C57F6C58-F67D-4723-A2F9-19BECBE73F20}" type="sibTrans" cxnId="{5A717BCF-171D-4A8F-878E-448DB2131527}">
      <dgm:prSet/>
      <dgm:spPr/>
      <dgm:t>
        <a:bodyPr/>
        <a:lstStyle/>
        <a:p>
          <a:endParaRPr lang="ru-RU"/>
        </a:p>
      </dgm:t>
    </dgm:pt>
    <dgm:pt modelId="{21B48555-B27A-4DAC-AB32-DC21328D95D4}" type="parTrans" cxnId="{5A717BCF-171D-4A8F-878E-448DB2131527}">
      <dgm:prSet/>
      <dgm:spPr/>
      <dgm:t>
        <a:bodyPr/>
        <a:lstStyle/>
        <a:p>
          <a:endParaRPr lang="ru-RU"/>
        </a:p>
      </dgm:t>
    </dgm:pt>
    <dgm:pt modelId="{CFE4DE23-A648-4162-AE53-962C2386704B}" type="pres">
      <dgm:prSet presAssocID="{3601D7BE-F53F-4579-8A46-48236AB66435}" presName="linear" presStyleCnt="0">
        <dgm:presLayoutVars>
          <dgm:animLvl val="lvl"/>
          <dgm:resizeHandles val="exact"/>
        </dgm:presLayoutVars>
      </dgm:prSet>
      <dgm:spPr/>
    </dgm:pt>
    <dgm:pt modelId="{A97FD5FD-26A1-4C89-84B4-6205132CDB8A}" type="pres">
      <dgm:prSet presAssocID="{5FEED75E-9126-47DF-8770-DE9EDEB68F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09A0D2A-F794-421C-A7D8-A9804207CAAE}" type="pres">
      <dgm:prSet presAssocID="{8076008B-9F25-4488-BE19-6C4B8C16ABA1}" presName="spacer" presStyleCnt="0"/>
      <dgm:spPr/>
    </dgm:pt>
    <dgm:pt modelId="{C9A58ED0-D91F-4F3A-A4E9-CA630A6F1562}" type="pres">
      <dgm:prSet presAssocID="{2A354199-5BEB-4CA8-A930-EFAB69C0383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2C34F19-9823-496D-AF43-C6C8D6848761}" type="pres">
      <dgm:prSet presAssocID="{82D37C47-416C-4802-9ED4-E1B6EBCD2F29}" presName="spacer" presStyleCnt="0"/>
      <dgm:spPr/>
    </dgm:pt>
    <dgm:pt modelId="{3809C8A3-7F56-4C6B-916B-0365289BDB7B}" type="pres">
      <dgm:prSet presAssocID="{29820295-D15D-4C15-B510-63BD36AAF3F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992104-43F4-426B-8363-8E6A9B55CE2D}" type="pres">
      <dgm:prSet presAssocID="{C57F6C58-F67D-4723-A2F9-19BECBE73F20}" presName="spacer" presStyleCnt="0"/>
      <dgm:spPr/>
    </dgm:pt>
    <dgm:pt modelId="{42E29654-7E78-49E8-862A-8F6D5F705E49}" type="pres">
      <dgm:prSet presAssocID="{5A1318B7-BC8C-4947-BEBE-0A8DC2AC988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F6C8D-1CFA-4010-8DB4-853D77B3FDD1}" srcId="{3601D7BE-F53F-4579-8A46-48236AB66435}" destId="{5A1318B7-BC8C-4947-BEBE-0A8DC2AC9885}" srcOrd="3" destOrd="0" parTransId="{7EB96DB3-33AE-4316-8716-DF513E42BE81}" sibTransId="{079DBDA3-4D29-47D8-92AB-91CE51EB152A}"/>
    <dgm:cxn modelId="{021F8571-2D9E-4676-A95C-5C5EEAFBAE96}" srcId="{3601D7BE-F53F-4579-8A46-48236AB66435}" destId="{5FEED75E-9126-47DF-8770-DE9EDEB68F6F}" srcOrd="0" destOrd="0" parTransId="{8814336C-8E1E-4E6D-9199-78EAB92915BE}" sibTransId="{8076008B-9F25-4488-BE19-6C4B8C16ABA1}"/>
    <dgm:cxn modelId="{75A9E59D-2DCE-43C8-BE99-882ADDDEB661}" srcId="{3601D7BE-F53F-4579-8A46-48236AB66435}" destId="{2A354199-5BEB-4CA8-A930-EFAB69C0383F}" srcOrd="1" destOrd="0" parTransId="{B66281E1-44BF-4BE6-9463-BCE7DEB9EEC1}" sibTransId="{82D37C47-416C-4802-9ED4-E1B6EBCD2F29}"/>
    <dgm:cxn modelId="{5A717BCF-171D-4A8F-878E-448DB2131527}" srcId="{3601D7BE-F53F-4579-8A46-48236AB66435}" destId="{29820295-D15D-4C15-B510-63BD36AAF3F4}" srcOrd="2" destOrd="0" parTransId="{21B48555-B27A-4DAC-AB32-DC21328D95D4}" sibTransId="{C57F6C58-F67D-4723-A2F9-19BECBE73F20}"/>
    <dgm:cxn modelId="{A2AB0B7A-0288-4724-9AD4-056603CC5A2A}" type="presOf" srcId="{3601D7BE-F53F-4579-8A46-48236AB66435}" destId="{CFE4DE23-A648-4162-AE53-962C2386704B}" srcOrd="0" destOrd="0" presId="urn:microsoft.com/office/officeart/2005/8/layout/vList2"/>
    <dgm:cxn modelId="{2E09EC36-C949-4171-9CD6-A456778126AE}" type="presOf" srcId="{29820295-D15D-4C15-B510-63BD36AAF3F4}" destId="{3809C8A3-7F56-4C6B-916B-0365289BDB7B}" srcOrd="0" destOrd="0" presId="urn:microsoft.com/office/officeart/2005/8/layout/vList2"/>
    <dgm:cxn modelId="{CB11A71E-97B8-4049-ADFE-E7F1346F7776}" type="presOf" srcId="{5A1318B7-BC8C-4947-BEBE-0A8DC2AC9885}" destId="{42E29654-7E78-49E8-862A-8F6D5F705E49}" srcOrd="0" destOrd="0" presId="urn:microsoft.com/office/officeart/2005/8/layout/vList2"/>
    <dgm:cxn modelId="{3FBCDD83-312B-4C88-B011-E0EF034D96C4}" type="presOf" srcId="{5FEED75E-9126-47DF-8770-DE9EDEB68F6F}" destId="{A97FD5FD-26A1-4C89-84B4-6205132CDB8A}" srcOrd="0" destOrd="0" presId="urn:microsoft.com/office/officeart/2005/8/layout/vList2"/>
    <dgm:cxn modelId="{E4029ED2-B4D4-433A-AD4B-D5AF82C6826B}" type="presOf" srcId="{2A354199-5BEB-4CA8-A930-EFAB69C0383F}" destId="{C9A58ED0-D91F-4F3A-A4E9-CA630A6F1562}" srcOrd="0" destOrd="0" presId="urn:microsoft.com/office/officeart/2005/8/layout/vList2"/>
    <dgm:cxn modelId="{198ECBE1-D2CF-4D85-99E1-32844E71B745}" type="presParOf" srcId="{CFE4DE23-A648-4162-AE53-962C2386704B}" destId="{A97FD5FD-26A1-4C89-84B4-6205132CDB8A}" srcOrd="0" destOrd="0" presId="urn:microsoft.com/office/officeart/2005/8/layout/vList2"/>
    <dgm:cxn modelId="{060AB07E-178D-4FBD-982B-D0946C6DE1FC}" type="presParOf" srcId="{CFE4DE23-A648-4162-AE53-962C2386704B}" destId="{909A0D2A-F794-421C-A7D8-A9804207CAAE}" srcOrd="1" destOrd="0" presId="urn:microsoft.com/office/officeart/2005/8/layout/vList2"/>
    <dgm:cxn modelId="{A6F7DE3C-AA27-4BE4-85D9-F9B03F385B2D}" type="presParOf" srcId="{CFE4DE23-A648-4162-AE53-962C2386704B}" destId="{C9A58ED0-D91F-4F3A-A4E9-CA630A6F1562}" srcOrd="2" destOrd="0" presId="urn:microsoft.com/office/officeart/2005/8/layout/vList2"/>
    <dgm:cxn modelId="{0CE91585-DFE4-4F6D-A667-3C323825FE09}" type="presParOf" srcId="{CFE4DE23-A648-4162-AE53-962C2386704B}" destId="{C2C34F19-9823-496D-AF43-C6C8D6848761}" srcOrd="3" destOrd="0" presId="urn:microsoft.com/office/officeart/2005/8/layout/vList2"/>
    <dgm:cxn modelId="{8BDA4879-64CC-4DAA-B479-76521F0F7692}" type="presParOf" srcId="{CFE4DE23-A648-4162-AE53-962C2386704B}" destId="{3809C8A3-7F56-4C6B-916B-0365289BDB7B}" srcOrd="4" destOrd="0" presId="urn:microsoft.com/office/officeart/2005/8/layout/vList2"/>
    <dgm:cxn modelId="{1E7F1DE2-5A69-4D1A-96C5-EA2F42C9C22A}" type="presParOf" srcId="{CFE4DE23-A648-4162-AE53-962C2386704B}" destId="{57992104-43F4-426B-8363-8E6A9B55CE2D}" srcOrd="5" destOrd="0" presId="urn:microsoft.com/office/officeart/2005/8/layout/vList2"/>
    <dgm:cxn modelId="{75EDDC2C-AA5F-4F13-8769-599B27BDD63F}" type="presParOf" srcId="{CFE4DE23-A648-4162-AE53-962C2386704B}" destId="{42E29654-7E78-49E8-862A-8F6D5F705E49}" srcOrd="6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A1FCEE-9318-4C33-976D-E4C2D7AC7F04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B7EE760-F8B5-4DA2-8EDC-90F66702F375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ru-RU" sz="4800" b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entury" pitchFamily="18" charset="0"/>
            </a:rPr>
            <a:t>по срокам проведения</a:t>
          </a:r>
          <a:endParaRPr lang="ru-RU" sz="48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Century" pitchFamily="18" charset="0"/>
          </a:endParaRPr>
        </a:p>
      </dgm:t>
    </dgm:pt>
    <dgm:pt modelId="{1F7F587C-97D7-411B-8EE0-1AF85405458E}" type="parTrans" cxnId="{2E06F95D-A144-4A53-9E21-EF3BE16ADFA8}">
      <dgm:prSet/>
      <dgm:spPr/>
      <dgm:t>
        <a:bodyPr/>
        <a:lstStyle/>
        <a:p>
          <a:endParaRPr lang="ru-RU"/>
        </a:p>
      </dgm:t>
    </dgm:pt>
    <dgm:pt modelId="{37B57BE9-489C-4469-90E1-481E81C5DB5D}" type="sibTrans" cxnId="{2E06F95D-A144-4A53-9E21-EF3BE16ADFA8}">
      <dgm:prSet/>
      <dgm:spPr/>
      <dgm:t>
        <a:bodyPr/>
        <a:lstStyle/>
        <a:p>
          <a:endParaRPr lang="ru-RU"/>
        </a:p>
      </dgm:t>
    </dgm:pt>
    <dgm:pt modelId="{93F55B9B-A65D-450E-B4A3-A0C1A554893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Стартовая диагностика</a:t>
          </a:r>
        </a:p>
        <a:p>
          <a:r>
            <a:rPr lang="ru-RU" dirty="0" smtClean="0">
              <a:solidFill>
                <a:schemeClr val="tx1"/>
              </a:solidFill>
            </a:rPr>
            <a:t>(на входе в 1 класс)</a:t>
          </a:r>
          <a:endParaRPr lang="ru-RU" dirty="0">
            <a:solidFill>
              <a:schemeClr val="tx1"/>
            </a:solidFill>
          </a:endParaRPr>
        </a:p>
      </dgm:t>
    </dgm:pt>
    <dgm:pt modelId="{6AAA5009-37D4-4689-84E1-E3EE52005BB9}" type="parTrans" cxnId="{01C5D710-26DE-4391-9B9B-447E1821520A}">
      <dgm:prSet/>
      <dgm:spPr/>
      <dgm:t>
        <a:bodyPr/>
        <a:lstStyle/>
        <a:p>
          <a:endParaRPr lang="ru-RU"/>
        </a:p>
      </dgm:t>
    </dgm:pt>
    <dgm:pt modelId="{3559939A-762B-46AC-8E5F-D5CBD4832CB2}" type="sibTrans" cxnId="{01C5D710-26DE-4391-9B9B-447E1821520A}">
      <dgm:prSet/>
      <dgm:spPr/>
      <dgm:t>
        <a:bodyPr/>
        <a:lstStyle/>
        <a:p>
          <a:endParaRPr lang="ru-RU"/>
        </a:p>
      </dgm:t>
    </dgm:pt>
    <dgm:pt modelId="{19C7A623-2E44-4CBD-A74E-1802D1A228CC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Текущее оценивание</a:t>
          </a:r>
        </a:p>
        <a:p>
          <a:r>
            <a:rPr lang="ru-RU" b="0" dirty="0" smtClean="0">
              <a:solidFill>
                <a:schemeClr val="tx1"/>
              </a:solidFill>
            </a:rPr>
            <a:t>(в процессе обучения) </a:t>
          </a:r>
          <a:endParaRPr lang="ru-RU" b="0" dirty="0">
            <a:solidFill>
              <a:schemeClr val="tx1"/>
            </a:solidFill>
          </a:endParaRPr>
        </a:p>
      </dgm:t>
    </dgm:pt>
    <dgm:pt modelId="{D01282F3-E8FF-4C6E-A1F0-DA5BC45AE199}" type="parTrans" cxnId="{B0F69D43-331B-459F-BBDA-BB770380930D}">
      <dgm:prSet/>
      <dgm:spPr/>
      <dgm:t>
        <a:bodyPr/>
        <a:lstStyle/>
        <a:p>
          <a:endParaRPr lang="ru-RU"/>
        </a:p>
      </dgm:t>
    </dgm:pt>
    <dgm:pt modelId="{DF3078F3-1F4C-4A1C-AD5B-949B8D8A18AD}" type="sibTrans" cxnId="{B0F69D43-331B-459F-BBDA-BB770380930D}">
      <dgm:prSet/>
      <dgm:spPr/>
      <dgm:t>
        <a:bodyPr/>
        <a:lstStyle/>
        <a:p>
          <a:endParaRPr lang="ru-RU"/>
        </a:p>
      </dgm:t>
    </dgm:pt>
    <dgm:pt modelId="{E02F932A-CF4C-4F14-9659-CB3ADACFFF2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Итоговое оценивание</a:t>
          </a:r>
        </a:p>
        <a:p>
          <a:r>
            <a:rPr lang="ru-RU" dirty="0" smtClean="0">
              <a:solidFill>
                <a:schemeClr val="tx1"/>
              </a:solidFill>
            </a:rPr>
            <a:t> (в конце года; в конце обучения в начальной школе)</a:t>
          </a:r>
          <a:endParaRPr lang="ru-RU" dirty="0">
            <a:solidFill>
              <a:schemeClr val="tx1"/>
            </a:solidFill>
          </a:endParaRPr>
        </a:p>
      </dgm:t>
    </dgm:pt>
    <dgm:pt modelId="{75314FC1-C1BB-464B-99A6-176C5EFDF12B}" type="parTrans" cxnId="{19B72A3F-2536-4AA8-AF03-6C953C761C8F}">
      <dgm:prSet/>
      <dgm:spPr/>
      <dgm:t>
        <a:bodyPr/>
        <a:lstStyle/>
        <a:p>
          <a:endParaRPr lang="ru-RU"/>
        </a:p>
      </dgm:t>
    </dgm:pt>
    <dgm:pt modelId="{FB50E14D-9795-488F-A079-70CF885159C9}" type="sibTrans" cxnId="{19B72A3F-2536-4AA8-AF03-6C953C761C8F}">
      <dgm:prSet/>
      <dgm:spPr/>
      <dgm:t>
        <a:bodyPr/>
        <a:lstStyle/>
        <a:p>
          <a:endParaRPr lang="ru-RU"/>
        </a:p>
      </dgm:t>
    </dgm:pt>
    <dgm:pt modelId="{4D858AE2-D2D3-4C4D-8A86-CFD5D229D5DA}" type="pres">
      <dgm:prSet presAssocID="{24A1FCEE-9318-4C33-976D-E4C2D7AC7F04}" presName="composite" presStyleCnt="0">
        <dgm:presLayoutVars>
          <dgm:chMax val="1"/>
          <dgm:dir/>
          <dgm:resizeHandles val="exact"/>
        </dgm:presLayoutVars>
      </dgm:prSet>
      <dgm:spPr/>
    </dgm:pt>
    <dgm:pt modelId="{CC1000F1-93B4-4C3C-923A-5F51444E863F}" type="pres">
      <dgm:prSet presAssocID="{2B7EE760-F8B5-4DA2-8EDC-90F66702F375}" presName="roof" presStyleLbl="dkBgShp" presStyleIdx="0" presStyleCnt="2"/>
      <dgm:spPr/>
      <dgm:t>
        <a:bodyPr/>
        <a:lstStyle/>
        <a:p>
          <a:endParaRPr lang="ru-RU"/>
        </a:p>
      </dgm:t>
    </dgm:pt>
    <dgm:pt modelId="{D4EFA482-1A41-4D99-91DC-90D160A61A28}" type="pres">
      <dgm:prSet presAssocID="{2B7EE760-F8B5-4DA2-8EDC-90F66702F375}" presName="pillars" presStyleCnt="0"/>
      <dgm:spPr/>
    </dgm:pt>
    <dgm:pt modelId="{B80671D1-9A1E-4C4D-928F-49326677CCA5}" type="pres">
      <dgm:prSet presAssocID="{2B7EE760-F8B5-4DA2-8EDC-90F66702F375}" presName="pillar1" presStyleLbl="node1" presStyleIdx="0" presStyleCnt="3">
        <dgm:presLayoutVars>
          <dgm:bulletEnabled val="1"/>
        </dgm:presLayoutVars>
      </dgm:prSet>
      <dgm:spPr/>
    </dgm:pt>
    <dgm:pt modelId="{125AA0E8-1D03-4EF9-8A03-DAD63EE6EBC7}" type="pres">
      <dgm:prSet presAssocID="{19C7A623-2E44-4CBD-A74E-1802D1A228C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F34CB-C373-443B-BC52-C7EDDD12ECFD}" type="pres">
      <dgm:prSet presAssocID="{E02F932A-CF4C-4F14-9659-CB3ADACFFF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DC493-1B14-4DBE-848E-0BB9E7D51348}" type="pres">
      <dgm:prSet presAssocID="{2B7EE760-F8B5-4DA2-8EDC-90F66702F375}" presName="base" presStyleLbl="dkBgShp" presStyleIdx="1" presStyleCnt="2"/>
      <dgm:spPr/>
    </dgm:pt>
  </dgm:ptLst>
  <dgm:cxnLst>
    <dgm:cxn modelId="{01C5D710-26DE-4391-9B9B-447E1821520A}" srcId="{2B7EE760-F8B5-4DA2-8EDC-90F66702F375}" destId="{93F55B9B-A65D-450E-B4A3-A0C1A554893B}" srcOrd="0" destOrd="0" parTransId="{6AAA5009-37D4-4689-84E1-E3EE52005BB9}" sibTransId="{3559939A-762B-46AC-8E5F-D5CBD4832CB2}"/>
    <dgm:cxn modelId="{11FD4618-3BB1-45E3-BCEF-A5013F646DAE}" type="presOf" srcId="{2B7EE760-F8B5-4DA2-8EDC-90F66702F375}" destId="{CC1000F1-93B4-4C3C-923A-5F51444E863F}" srcOrd="0" destOrd="0" presId="urn:microsoft.com/office/officeart/2005/8/layout/hList3"/>
    <dgm:cxn modelId="{19B72A3F-2536-4AA8-AF03-6C953C761C8F}" srcId="{2B7EE760-F8B5-4DA2-8EDC-90F66702F375}" destId="{E02F932A-CF4C-4F14-9659-CB3ADACFFF21}" srcOrd="2" destOrd="0" parTransId="{75314FC1-C1BB-464B-99A6-176C5EFDF12B}" sibTransId="{FB50E14D-9795-488F-A079-70CF885159C9}"/>
    <dgm:cxn modelId="{B0F69D43-331B-459F-BBDA-BB770380930D}" srcId="{2B7EE760-F8B5-4DA2-8EDC-90F66702F375}" destId="{19C7A623-2E44-4CBD-A74E-1802D1A228CC}" srcOrd="1" destOrd="0" parTransId="{D01282F3-E8FF-4C6E-A1F0-DA5BC45AE199}" sibTransId="{DF3078F3-1F4C-4A1C-AD5B-949B8D8A18AD}"/>
    <dgm:cxn modelId="{CC7ABBEC-2177-40A6-BCF6-4505BFF35681}" type="presOf" srcId="{93F55B9B-A65D-450E-B4A3-A0C1A554893B}" destId="{B80671D1-9A1E-4C4D-928F-49326677CCA5}" srcOrd="0" destOrd="0" presId="urn:microsoft.com/office/officeart/2005/8/layout/hList3"/>
    <dgm:cxn modelId="{2E06F95D-A144-4A53-9E21-EF3BE16ADFA8}" srcId="{24A1FCEE-9318-4C33-976D-E4C2D7AC7F04}" destId="{2B7EE760-F8B5-4DA2-8EDC-90F66702F375}" srcOrd="0" destOrd="0" parTransId="{1F7F587C-97D7-411B-8EE0-1AF85405458E}" sibTransId="{37B57BE9-489C-4469-90E1-481E81C5DB5D}"/>
    <dgm:cxn modelId="{22FD853D-6519-4CFD-BEE5-92E2AC468682}" type="presOf" srcId="{24A1FCEE-9318-4C33-976D-E4C2D7AC7F04}" destId="{4D858AE2-D2D3-4C4D-8A86-CFD5D229D5DA}" srcOrd="0" destOrd="0" presId="urn:microsoft.com/office/officeart/2005/8/layout/hList3"/>
    <dgm:cxn modelId="{D2093DB6-DD93-4104-8673-18F3E8BA8C56}" type="presOf" srcId="{E02F932A-CF4C-4F14-9659-CB3ADACFFF21}" destId="{3F8F34CB-C373-443B-BC52-C7EDDD12ECFD}" srcOrd="0" destOrd="0" presId="urn:microsoft.com/office/officeart/2005/8/layout/hList3"/>
    <dgm:cxn modelId="{0E89FA7A-62C4-4DA5-9223-23150E7642A5}" type="presOf" srcId="{19C7A623-2E44-4CBD-A74E-1802D1A228CC}" destId="{125AA0E8-1D03-4EF9-8A03-DAD63EE6EBC7}" srcOrd="0" destOrd="0" presId="urn:microsoft.com/office/officeart/2005/8/layout/hList3"/>
    <dgm:cxn modelId="{DB2DBAD0-0733-49E6-9684-C7F94A1A91C9}" type="presParOf" srcId="{4D858AE2-D2D3-4C4D-8A86-CFD5D229D5DA}" destId="{CC1000F1-93B4-4C3C-923A-5F51444E863F}" srcOrd="0" destOrd="0" presId="urn:microsoft.com/office/officeart/2005/8/layout/hList3"/>
    <dgm:cxn modelId="{DF9CCA6C-8229-4C16-95F4-6FC22FE62DAF}" type="presParOf" srcId="{4D858AE2-D2D3-4C4D-8A86-CFD5D229D5DA}" destId="{D4EFA482-1A41-4D99-91DC-90D160A61A28}" srcOrd="1" destOrd="0" presId="urn:microsoft.com/office/officeart/2005/8/layout/hList3"/>
    <dgm:cxn modelId="{649A79C9-5CD4-409C-BDF1-A8AB537BAD19}" type="presParOf" srcId="{D4EFA482-1A41-4D99-91DC-90D160A61A28}" destId="{B80671D1-9A1E-4C4D-928F-49326677CCA5}" srcOrd="0" destOrd="0" presId="urn:microsoft.com/office/officeart/2005/8/layout/hList3"/>
    <dgm:cxn modelId="{F3237247-2E13-409A-8E51-8372A380FCD3}" type="presParOf" srcId="{D4EFA482-1A41-4D99-91DC-90D160A61A28}" destId="{125AA0E8-1D03-4EF9-8A03-DAD63EE6EBC7}" srcOrd="1" destOrd="0" presId="urn:microsoft.com/office/officeart/2005/8/layout/hList3"/>
    <dgm:cxn modelId="{54CE000D-1004-4C2D-8C4D-3E28C5987B94}" type="presParOf" srcId="{D4EFA482-1A41-4D99-91DC-90D160A61A28}" destId="{3F8F34CB-C373-443B-BC52-C7EDDD12ECFD}" srcOrd="2" destOrd="0" presId="urn:microsoft.com/office/officeart/2005/8/layout/hList3"/>
    <dgm:cxn modelId="{1247790A-8FA2-405E-A1F3-B25E16C80D69}" type="presParOf" srcId="{4D858AE2-D2D3-4C4D-8A86-CFD5D229D5DA}" destId="{438DC493-1B14-4DBE-848E-0BB9E7D51348}" srcOrd="2" destOrd="0" presId="urn:microsoft.com/office/officeart/2005/8/layout/h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A1FCEE-9318-4C33-976D-E4C2D7AC7F04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B7EE760-F8B5-4DA2-8EDC-90F66702F375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/>
      </dgm:spPr>
      <dgm:t>
        <a:bodyPr/>
        <a:lstStyle/>
        <a:p>
          <a:r>
            <a:rPr lang="ru-RU" sz="3900" b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entury" pitchFamily="18" charset="0"/>
            </a:rPr>
            <a:t>по срокам проведения</a:t>
          </a:r>
          <a:endParaRPr lang="ru-RU" sz="39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Century" pitchFamily="18" charset="0"/>
          </a:endParaRPr>
        </a:p>
      </dgm:t>
    </dgm:pt>
    <dgm:pt modelId="{1F7F587C-97D7-411B-8EE0-1AF85405458E}" type="parTrans" cxnId="{2E06F95D-A144-4A53-9E21-EF3BE16ADFA8}">
      <dgm:prSet/>
      <dgm:spPr/>
      <dgm:t>
        <a:bodyPr/>
        <a:lstStyle/>
        <a:p>
          <a:endParaRPr lang="ru-RU"/>
        </a:p>
      </dgm:t>
    </dgm:pt>
    <dgm:pt modelId="{37B57BE9-489C-4469-90E1-481E81C5DB5D}" type="sibTrans" cxnId="{2E06F95D-A144-4A53-9E21-EF3BE16ADFA8}">
      <dgm:prSet/>
      <dgm:spPr/>
      <dgm:t>
        <a:bodyPr/>
        <a:lstStyle/>
        <a:p>
          <a:endParaRPr lang="ru-RU"/>
        </a:p>
      </dgm:t>
    </dgm:pt>
    <dgm:pt modelId="{93F55B9B-A65D-450E-B4A3-A0C1A554893B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Стартовая диагностика</a:t>
          </a:r>
        </a:p>
        <a:p>
          <a:r>
            <a:rPr lang="ru-RU" dirty="0" smtClean="0">
              <a:solidFill>
                <a:schemeClr val="tx1"/>
              </a:solidFill>
            </a:rPr>
            <a:t>(на входе в 1 класс)</a:t>
          </a:r>
          <a:endParaRPr lang="ru-RU" dirty="0">
            <a:solidFill>
              <a:schemeClr val="tx1"/>
            </a:solidFill>
          </a:endParaRPr>
        </a:p>
      </dgm:t>
    </dgm:pt>
    <dgm:pt modelId="{6AAA5009-37D4-4689-84E1-E3EE52005BB9}" type="parTrans" cxnId="{01C5D710-26DE-4391-9B9B-447E1821520A}">
      <dgm:prSet/>
      <dgm:spPr/>
      <dgm:t>
        <a:bodyPr/>
        <a:lstStyle/>
        <a:p>
          <a:endParaRPr lang="ru-RU"/>
        </a:p>
      </dgm:t>
    </dgm:pt>
    <dgm:pt modelId="{3559939A-762B-46AC-8E5F-D5CBD4832CB2}" type="sibTrans" cxnId="{01C5D710-26DE-4391-9B9B-447E1821520A}">
      <dgm:prSet/>
      <dgm:spPr/>
      <dgm:t>
        <a:bodyPr/>
        <a:lstStyle/>
        <a:p>
          <a:endParaRPr lang="ru-RU"/>
        </a:p>
      </dgm:t>
    </dgm:pt>
    <dgm:pt modelId="{19C7A623-2E44-4CBD-A74E-1802D1A228CC}">
      <dgm:prSet phldrT="[Текст]"/>
      <dgm:spPr/>
      <dgm:t>
        <a:bodyPr/>
        <a:lstStyle/>
        <a:p>
          <a:r>
            <a:rPr lang="ru-RU" b="0" u="sng" dirty="0" smtClean="0">
              <a:solidFill>
                <a:schemeClr val="tx1"/>
              </a:solidFill>
            </a:rPr>
            <a:t>Текущее оценивание</a:t>
          </a:r>
        </a:p>
        <a:p>
          <a:r>
            <a:rPr lang="ru-RU" b="0" dirty="0" smtClean="0">
              <a:solidFill>
                <a:schemeClr val="tx1"/>
              </a:solidFill>
            </a:rPr>
            <a:t>(в процессе обучения) </a:t>
          </a:r>
          <a:endParaRPr lang="ru-RU" b="0" dirty="0">
            <a:solidFill>
              <a:schemeClr val="tx1"/>
            </a:solidFill>
          </a:endParaRPr>
        </a:p>
      </dgm:t>
    </dgm:pt>
    <dgm:pt modelId="{D01282F3-E8FF-4C6E-A1F0-DA5BC45AE199}" type="parTrans" cxnId="{B0F69D43-331B-459F-BBDA-BB770380930D}">
      <dgm:prSet/>
      <dgm:spPr/>
      <dgm:t>
        <a:bodyPr/>
        <a:lstStyle/>
        <a:p>
          <a:endParaRPr lang="ru-RU"/>
        </a:p>
      </dgm:t>
    </dgm:pt>
    <dgm:pt modelId="{DF3078F3-1F4C-4A1C-AD5B-949B8D8A18AD}" type="sibTrans" cxnId="{B0F69D43-331B-459F-BBDA-BB770380930D}">
      <dgm:prSet/>
      <dgm:spPr/>
      <dgm:t>
        <a:bodyPr/>
        <a:lstStyle/>
        <a:p>
          <a:endParaRPr lang="ru-RU"/>
        </a:p>
      </dgm:t>
    </dgm:pt>
    <dgm:pt modelId="{E02F932A-CF4C-4F14-9659-CB3ADACFFF21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Итоговое оценивание</a:t>
          </a:r>
        </a:p>
        <a:p>
          <a:r>
            <a:rPr lang="ru-RU" dirty="0" smtClean="0">
              <a:solidFill>
                <a:schemeClr val="tx1"/>
              </a:solidFill>
            </a:rPr>
            <a:t> (в конце года; в конце обучения в начальной школе)</a:t>
          </a:r>
          <a:endParaRPr lang="ru-RU" dirty="0">
            <a:solidFill>
              <a:schemeClr val="tx1"/>
            </a:solidFill>
          </a:endParaRPr>
        </a:p>
      </dgm:t>
    </dgm:pt>
    <dgm:pt modelId="{75314FC1-C1BB-464B-99A6-176C5EFDF12B}" type="parTrans" cxnId="{19B72A3F-2536-4AA8-AF03-6C953C761C8F}">
      <dgm:prSet/>
      <dgm:spPr/>
      <dgm:t>
        <a:bodyPr/>
        <a:lstStyle/>
        <a:p>
          <a:endParaRPr lang="ru-RU"/>
        </a:p>
      </dgm:t>
    </dgm:pt>
    <dgm:pt modelId="{FB50E14D-9795-488F-A079-70CF885159C9}" type="sibTrans" cxnId="{19B72A3F-2536-4AA8-AF03-6C953C761C8F}">
      <dgm:prSet/>
      <dgm:spPr/>
      <dgm:t>
        <a:bodyPr/>
        <a:lstStyle/>
        <a:p>
          <a:endParaRPr lang="ru-RU"/>
        </a:p>
      </dgm:t>
    </dgm:pt>
    <dgm:pt modelId="{4D858AE2-D2D3-4C4D-8A86-CFD5D229D5DA}" type="pres">
      <dgm:prSet presAssocID="{24A1FCEE-9318-4C33-976D-E4C2D7AC7F04}" presName="composite" presStyleCnt="0">
        <dgm:presLayoutVars>
          <dgm:chMax val="1"/>
          <dgm:dir/>
          <dgm:resizeHandles val="exact"/>
        </dgm:presLayoutVars>
      </dgm:prSet>
      <dgm:spPr/>
    </dgm:pt>
    <dgm:pt modelId="{CC1000F1-93B4-4C3C-923A-5F51444E863F}" type="pres">
      <dgm:prSet presAssocID="{2B7EE760-F8B5-4DA2-8EDC-90F66702F375}" presName="roof" presStyleLbl="dkBgShp" presStyleIdx="0" presStyleCnt="2" custScaleY="69312"/>
      <dgm:spPr/>
      <dgm:t>
        <a:bodyPr/>
        <a:lstStyle/>
        <a:p>
          <a:endParaRPr lang="ru-RU"/>
        </a:p>
      </dgm:t>
    </dgm:pt>
    <dgm:pt modelId="{D4EFA482-1A41-4D99-91DC-90D160A61A28}" type="pres">
      <dgm:prSet presAssocID="{2B7EE760-F8B5-4DA2-8EDC-90F66702F375}" presName="pillars" presStyleCnt="0"/>
      <dgm:spPr/>
    </dgm:pt>
    <dgm:pt modelId="{B80671D1-9A1E-4C4D-928F-49326677CCA5}" type="pres">
      <dgm:prSet presAssocID="{2B7EE760-F8B5-4DA2-8EDC-90F66702F375}" presName="pillar1" presStyleLbl="node1" presStyleIdx="0" presStyleCnt="3">
        <dgm:presLayoutVars>
          <dgm:bulletEnabled val="1"/>
        </dgm:presLayoutVars>
      </dgm:prSet>
      <dgm:spPr/>
    </dgm:pt>
    <dgm:pt modelId="{125AA0E8-1D03-4EF9-8A03-DAD63EE6EBC7}" type="pres">
      <dgm:prSet presAssocID="{19C7A623-2E44-4CBD-A74E-1802D1A228C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F34CB-C373-443B-BC52-C7EDDD12ECFD}" type="pres">
      <dgm:prSet presAssocID="{E02F932A-CF4C-4F14-9659-CB3ADACFFF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DC493-1B14-4DBE-848E-0BB9E7D51348}" type="pres">
      <dgm:prSet presAssocID="{2B7EE760-F8B5-4DA2-8EDC-90F66702F375}" presName="base" presStyleLbl="dkBgShp" presStyleIdx="1" presStyleCnt="2"/>
      <dgm:spPr/>
    </dgm:pt>
  </dgm:ptLst>
  <dgm:cxnLst>
    <dgm:cxn modelId="{01C5D710-26DE-4391-9B9B-447E1821520A}" srcId="{2B7EE760-F8B5-4DA2-8EDC-90F66702F375}" destId="{93F55B9B-A65D-450E-B4A3-A0C1A554893B}" srcOrd="0" destOrd="0" parTransId="{6AAA5009-37D4-4689-84E1-E3EE52005BB9}" sibTransId="{3559939A-762B-46AC-8E5F-D5CBD4832CB2}"/>
    <dgm:cxn modelId="{19B72A3F-2536-4AA8-AF03-6C953C761C8F}" srcId="{2B7EE760-F8B5-4DA2-8EDC-90F66702F375}" destId="{E02F932A-CF4C-4F14-9659-CB3ADACFFF21}" srcOrd="2" destOrd="0" parTransId="{75314FC1-C1BB-464B-99A6-176C5EFDF12B}" sibTransId="{FB50E14D-9795-488F-A079-70CF885159C9}"/>
    <dgm:cxn modelId="{7DF18E6B-7BEE-4ADF-81B5-34D383D8D0DB}" type="presOf" srcId="{2B7EE760-F8B5-4DA2-8EDC-90F66702F375}" destId="{CC1000F1-93B4-4C3C-923A-5F51444E863F}" srcOrd="0" destOrd="0" presId="urn:microsoft.com/office/officeart/2005/8/layout/hList3"/>
    <dgm:cxn modelId="{B0F69D43-331B-459F-BBDA-BB770380930D}" srcId="{2B7EE760-F8B5-4DA2-8EDC-90F66702F375}" destId="{19C7A623-2E44-4CBD-A74E-1802D1A228CC}" srcOrd="1" destOrd="0" parTransId="{D01282F3-E8FF-4C6E-A1F0-DA5BC45AE199}" sibTransId="{DF3078F3-1F4C-4A1C-AD5B-949B8D8A18AD}"/>
    <dgm:cxn modelId="{2498C0B1-1E27-4F2C-A909-7B3569402892}" type="presOf" srcId="{93F55B9B-A65D-450E-B4A3-A0C1A554893B}" destId="{B80671D1-9A1E-4C4D-928F-49326677CCA5}" srcOrd="0" destOrd="0" presId="urn:microsoft.com/office/officeart/2005/8/layout/hList3"/>
    <dgm:cxn modelId="{7BBDE420-A2DC-47CA-BAF2-3FB3674E1210}" type="presOf" srcId="{E02F932A-CF4C-4F14-9659-CB3ADACFFF21}" destId="{3F8F34CB-C373-443B-BC52-C7EDDD12ECFD}" srcOrd="0" destOrd="0" presId="urn:microsoft.com/office/officeart/2005/8/layout/hList3"/>
    <dgm:cxn modelId="{0874F4FD-5D62-425E-B6F0-65E38F44B7A4}" type="presOf" srcId="{24A1FCEE-9318-4C33-976D-E4C2D7AC7F04}" destId="{4D858AE2-D2D3-4C4D-8A86-CFD5D229D5DA}" srcOrd="0" destOrd="0" presId="urn:microsoft.com/office/officeart/2005/8/layout/hList3"/>
    <dgm:cxn modelId="{CB8895F7-02DA-4ABD-B066-1D70974C91B7}" type="presOf" srcId="{19C7A623-2E44-4CBD-A74E-1802D1A228CC}" destId="{125AA0E8-1D03-4EF9-8A03-DAD63EE6EBC7}" srcOrd="0" destOrd="0" presId="urn:microsoft.com/office/officeart/2005/8/layout/hList3"/>
    <dgm:cxn modelId="{2E06F95D-A144-4A53-9E21-EF3BE16ADFA8}" srcId="{24A1FCEE-9318-4C33-976D-E4C2D7AC7F04}" destId="{2B7EE760-F8B5-4DA2-8EDC-90F66702F375}" srcOrd="0" destOrd="0" parTransId="{1F7F587C-97D7-411B-8EE0-1AF85405458E}" sibTransId="{37B57BE9-489C-4469-90E1-481E81C5DB5D}"/>
    <dgm:cxn modelId="{8867D6F3-D1C5-4884-A06E-25146EF259EC}" type="presParOf" srcId="{4D858AE2-D2D3-4C4D-8A86-CFD5D229D5DA}" destId="{CC1000F1-93B4-4C3C-923A-5F51444E863F}" srcOrd="0" destOrd="0" presId="urn:microsoft.com/office/officeart/2005/8/layout/hList3"/>
    <dgm:cxn modelId="{66F201C8-C333-476F-BBBE-15448A36115F}" type="presParOf" srcId="{4D858AE2-D2D3-4C4D-8A86-CFD5D229D5DA}" destId="{D4EFA482-1A41-4D99-91DC-90D160A61A28}" srcOrd="1" destOrd="0" presId="urn:microsoft.com/office/officeart/2005/8/layout/hList3"/>
    <dgm:cxn modelId="{0C5E8778-3AF4-498B-97C8-82430D976ED2}" type="presParOf" srcId="{D4EFA482-1A41-4D99-91DC-90D160A61A28}" destId="{B80671D1-9A1E-4C4D-928F-49326677CCA5}" srcOrd="0" destOrd="0" presId="urn:microsoft.com/office/officeart/2005/8/layout/hList3"/>
    <dgm:cxn modelId="{B3175943-310E-4108-A126-75068DAA3279}" type="presParOf" srcId="{D4EFA482-1A41-4D99-91DC-90D160A61A28}" destId="{125AA0E8-1D03-4EF9-8A03-DAD63EE6EBC7}" srcOrd="1" destOrd="0" presId="urn:microsoft.com/office/officeart/2005/8/layout/hList3"/>
    <dgm:cxn modelId="{583F52EA-4EC5-4EC0-B36E-029E0C8A62D0}" type="presParOf" srcId="{D4EFA482-1A41-4D99-91DC-90D160A61A28}" destId="{3F8F34CB-C373-443B-BC52-C7EDDD12ECFD}" srcOrd="2" destOrd="0" presId="urn:microsoft.com/office/officeart/2005/8/layout/hList3"/>
    <dgm:cxn modelId="{E734E573-295B-4972-852F-7DAA29B009F4}" type="presParOf" srcId="{4D858AE2-D2D3-4C4D-8A86-CFD5D229D5DA}" destId="{438DC493-1B14-4DBE-848E-0BB9E7D51348}" srcOrd="2" destOrd="0" presId="urn:microsoft.com/office/officeart/2005/8/layout/h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DF72EB-E141-4C17-A5BC-E0CF9ED22079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A18A17F-14B0-4420-A8DD-EA1548602AF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3900" b="1" dirty="0" smtClean="0">
              <a:solidFill>
                <a:schemeClr val="tx1"/>
              </a:solidFill>
            </a:rPr>
            <a:t>по методам оценивания</a:t>
          </a:r>
          <a:endParaRPr lang="ru-RU" sz="3900" b="1" dirty="0">
            <a:solidFill>
              <a:schemeClr val="tx1"/>
            </a:solidFill>
          </a:endParaRPr>
        </a:p>
      </dgm:t>
    </dgm:pt>
    <dgm:pt modelId="{5E16E4D9-175D-4AE5-9DC6-96DEFFD04D7B}" type="parTrans" cxnId="{5019C907-9DC6-4169-94EE-71F4126828D6}">
      <dgm:prSet/>
      <dgm:spPr/>
      <dgm:t>
        <a:bodyPr/>
        <a:lstStyle/>
        <a:p>
          <a:endParaRPr lang="ru-RU"/>
        </a:p>
      </dgm:t>
    </dgm:pt>
    <dgm:pt modelId="{EF37442F-2DD4-40C1-81C4-4F4A430B99B1}" type="sibTrans" cxnId="{5019C907-9DC6-4169-94EE-71F4126828D6}">
      <dgm:prSet/>
      <dgm:spPr/>
      <dgm:t>
        <a:bodyPr/>
        <a:lstStyle/>
        <a:p>
          <a:endParaRPr lang="ru-RU"/>
        </a:p>
      </dgm:t>
    </dgm:pt>
    <dgm:pt modelId="{82C41A94-9EBB-4F46-AB7A-7E7F01F0DF87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Стартовая диагностика</a:t>
          </a:r>
        </a:p>
        <a:p>
          <a:r>
            <a:rPr lang="ru-RU" dirty="0" smtClean="0">
              <a:solidFill>
                <a:schemeClr val="tx1"/>
              </a:solidFill>
            </a:rPr>
            <a:t>(анализ проведённых тестов)</a:t>
          </a:r>
          <a:endParaRPr lang="ru-RU" dirty="0">
            <a:solidFill>
              <a:schemeClr val="tx1"/>
            </a:solidFill>
          </a:endParaRPr>
        </a:p>
      </dgm:t>
    </dgm:pt>
    <dgm:pt modelId="{C33FD66D-F1BA-46C4-9E9B-3421162BA54E}" type="parTrans" cxnId="{06FE3686-47D5-4500-9AE6-19C1A8472C10}">
      <dgm:prSet/>
      <dgm:spPr/>
      <dgm:t>
        <a:bodyPr/>
        <a:lstStyle/>
        <a:p>
          <a:endParaRPr lang="ru-RU"/>
        </a:p>
      </dgm:t>
    </dgm:pt>
    <dgm:pt modelId="{EDE79592-5DE1-4E0C-B0F6-D2350B72CC8E}" type="sibTrans" cxnId="{06FE3686-47D5-4500-9AE6-19C1A8472C10}">
      <dgm:prSet/>
      <dgm:spPr/>
      <dgm:t>
        <a:bodyPr/>
        <a:lstStyle/>
        <a:p>
          <a:endParaRPr lang="ru-RU"/>
        </a:p>
      </dgm:t>
    </dgm:pt>
    <dgm:pt modelId="{B178723F-4E1F-432E-B1D1-1245510041EF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Текущее оценивание</a:t>
          </a:r>
          <a:endParaRPr lang="ru-RU" u="none" dirty="0" smtClean="0">
            <a:solidFill>
              <a:schemeClr val="tx1"/>
            </a:solidFill>
          </a:endParaRPr>
        </a:p>
        <a:p>
          <a:r>
            <a:rPr lang="ru-RU" u="sng" dirty="0" smtClean="0">
              <a:solidFill>
                <a:schemeClr val="tx1"/>
              </a:solidFill>
            </a:rPr>
            <a:t>(</a:t>
          </a:r>
          <a:r>
            <a:rPr lang="ru-RU" u="none" dirty="0" smtClean="0">
              <a:solidFill>
                <a:schemeClr val="tx1"/>
              </a:solidFill>
            </a:rPr>
            <a:t>субъективные методы и анализ письменных ответов)</a:t>
          </a:r>
          <a:endParaRPr lang="ru-RU" u="none" dirty="0">
            <a:solidFill>
              <a:schemeClr val="tx1"/>
            </a:solidFill>
          </a:endParaRPr>
        </a:p>
      </dgm:t>
    </dgm:pt>
    <dgm:pt modelId="{86DB037F-744C-488F-AD04-12C1D81D61A2}" type="parTrans" cxnId="{ACD3DC65-04DC-4808-A9A5-AA928DA8D12D}">
      <dgm:prSet/>
      <dgm:spPr/>
      <dgm:t>
        <a:bodyPr/>
        <a:lstStyle/>
        <a:p>
          <a:endParaRPr lang="ru-RU"/>
        </a:p>
      </dgm:t>
    </dgm:pt>
    <dgm:pt modelId="{7507082C-5EC5-4934-9C9F-07767701178E}" type="sibTrans" cxnId="{ACD3DC65-04DC-4808-A9A5-AA928DA8D12D}">
      <dgm:prSet/>
      <dgm:spPr/>
      <dgm:t>
        <a:bodyPr/>
        <a:lstStyle/>
        <a:p>
          <a:endParaRPr lang="ru-RU"/>
        </a:p>
      </dgm:t>
    </dgm:pt>
    <dgm:pt modelId="{1A454BA3-3E83-410C-9D92-C301E231E7C0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Итоговое оценивание</a:t>
          </a:r>
        </a:p>
        <a:p>
          <a:r>
            <a:rPr lang="ru-RU" dirty="0" smtClean="0">
              <a:solidFill>
                <a:schemeClr val="tx1"/>
              </a:solidFill>
            </a:rPr>
            <a:t>(целесообразна в форме накопительной оценки)</a:t>
          </a:r>
          <a:endParaRPr lang="ru-RU" dirty="0">
            <a:solidFill>
              <a:schemeClr val="tx1"/>
            </a:solidFill>
          </a:endParaRPr>
        </a:p>
      </dgm:t>
    </dgm:pt>
    <dgm:pt modelId="{F2F9E01F-004F-493F-BA19-F0ED6BA37D8F}" type="parTrans" cxnId="{9E18684A-3F57-4329-AAC3-8A95C76D1DE0}">
      <dgm:prSet/>
      <dgm:spPr/>
      <dgm:t>
        <a:bodyPr/>
        <a:lstStyle/>
        <a:p>
          <a:endParaRPr lang="ru-RU"/>
        </a:p>
      </dgm:t>
    </dgm:pt>
    <dgm:pt modelId="{1794A1D5-B246-470F-AB68-C9312359321A}" type="sibTrans" cxnId="{9E18684A-3F57-4329-AAC3-8A95C76D1DE0}">
      <dgm:prSet/>
      <dgm:spPr/>
      <dgm:t>
        <a:bodyPr/>
        <a:lstStyle/>
        <a:p>
          <a:endParaRPr lang="ru-RU"/>
        </a:p>
      </dgm:t>
    </dgm:pt>
    <dgm:pt modelId="{7D80FBA4-167C-44E9-A431-8ED2DFC9E939}" type="pres">
      <dgm:prSet presAssocID="{12DF72EB-E141-4C17-A5BC-E0CF9ED22079}" presName="composite" presStyleCnt="0">
        <dgm:presLayoutVars>
          <dgm:chMax val="1"/>
          <dgm:dir/>
          <dgm:resizeHandles val="exact"/>
        </dgm:presLayoutVars>
      </dgm:prSet>
      <dgm:spPr/>
    </dgm:pt>
    <dgm:pt modelId="{342398CD-9A2B-4CE8-91E0-77067E07E6B8}" type="pres">
      <dgm:prSet presAssocID="{4A18A17F-14B0-4420-A8DD-EA1548602AF0}" presName="roof" presStyleLbl="dkBgShp" presStyleIdx="0" presStyleCnt="2"/>
      <dgm:spPr/>
      <dgm:t>
        <a:bodyPr/>
        <a:lstStyle/>
        <a:p>
          <a:endParaRPr lang="ru-RU"/>
        </a:p>
      </dgm:t>
    </dgm:pt>
    <dgm:pt modelId="{06CAB689-31E4-4F02-8518-BA805F25FDC6}" type="pres">
      <dgm:prSet presAssocID="{4A18A17F-14B0-4420-A8DD-EA1548602AF0}" presName="pillars" presStyleCnt="0"/>
      <dgm:spPr/>
    </dgm:pt>
    <dgm:pt modelId="{EF2FA3D6-A834-483E-A2DE-561E0D2EF211}" type="pres">
      <dgm:prSet presAssocID="{4A18A17F-14B0-4420-A8DD-EA1548602AF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23418-5BCF-47F4-B509-F47CD1C8D08C}" type="pres">
      <dgm:prSet presAssocID="{B178723F-4E1F-432E-B1D1-1245510041E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96D8F-B581-4CEE-821F-E8578538E2A2}" type="pres">
      <dgm:prSet presAssocID="{1A454BA3-3E83-410C-9D92-C301E231E7C0}" presName="pillarX" presStyleLbl="node1" presStyleIdx="2" presStyleCnt="3">
        <dgm:presLayoutVars>
          <dgm:bulletEnabled val="1"/>
        </dgm:presLayoutVars>
      </dgm:prSet>
      <dgm:spPr/>
    </dgm:pt>
    <dgm:pt modelId="{E41A6E8C-B886-4795-BA6E-3EC1537FAFF2}" type="pres">
      <dgm:prSet presAssocID="{4A18A17F-14B0-4420-A8DD-EA1548602AF0}" presName="base" presStyleLbl="dkBgShp" presStyleIdx="1" presStyleCnt="2"/>
      <dgm:spPr/>
    </dgm:pt>
  </dgm:ptLst>
  <dgm:cxnLst>
    <dgm:cxn modelId="{499781AD-2C5B-420B-A2F9-3E8E2CC21A63}" type="presOf" srcId="{4A18A17F-14B0-4420-A8DD-EA1548602AF0}" destId="{342398CD-9A2B-4CE8-91E0-77067E07E6B8}" srcOrd="0" destOrd="0" presId="urn:microsoft.com/office/officeart/2005/8/layout/hList3"/>
    <dgm:cxn modelId="{5019C907-9DC6-4169-94EE-71F4126828D6}" srcId="{12DF72EB-E141-4C17-A5BC-E0CF9ED22079}" destId="{4A18A17F-14B0-4420-A8DD-EA1548602AF0}" srcOrd="0" destOrd="0" parTransId="{5E16E4D9-175D-4AE5-9DC6-96DEFFD04D7B}" sibTransId="{EF37442F-2DD4-40C1-81C4-4F4A430B99B1}"/>
    <dgm:cxn modelId="{00927B2F-8B37-4EA4-BDCB-DADC2B3B2C07}" type="presOf" srcId="{82C41A94-9EBB-4F46-AB7A-7E7F01F0DF87}" destId="{EF2FA3D6-A834-483E-A2DE-561E0D2EF211}" srcOrd="0" destOrd="0" presId="urn:microsoft.com/office/officeart/2005/8/layout/hList3"/>
    <dgm:cxn modelId="{06FE3686-47D5-4500-9AE6-19C1A8472C10}" srcId="{4A18A17F-14B0-4420-A8DD-EA1548602AF0}" destId="{82C41A94-9EBB-4F46-AB7A-7E7F01F0DF87}" srcOrd="0" destOrd="0" parTransId="{C33FD66D-F1BA-46C4-9E9B-3421162BA54E}" sibTransId="{EDE79592-5DE1-4E0C-B0F6-D2350B72CC8E}"/>
    <dgm:cxn modelId="{792DB6B9-B761-4372-9C81-C22BD9B1E645}" type="presOf" srcId="{B178723F-4E1F-432E-B1D1-1245510041EF}" destId="{98323418-5BCF-47F4-B509-F47CD1C8D08C}" srcOrd="0" destOrd="0" presId="urn:microsoft.com/office/officeart/2005/8/layout/hList3"/>
    <dgm:cxn modelId="{F300869B-0591-4F08-B7B1-358FEB357435}" type="presOf" srcId="{12DF72EB-E141-4C17-A5BC-E0CF9ED22079}" destId="{7D80FBA4-167C-44E9-A431-8ED2DFC9E939}" srcOrd="0" destOrd="0" presId="urn:microsoft.com/office/officeart/2005/8/layout/hList3"/>
    <dgm:cxn modelId="{ACD3DC65-04DC-4808-A9A5-AA928DA8D12D}" srcId="{4A18A17F-14B0-4420-A8DD-EA1548602AF0}" destId="{B178723F-4E1F-432E-B1D1-1245510041EF}" srcOrd="1" destOrd="0" parTransId="{86DB037F-744C-488F-AD04-12C1D81D61A2}" sibTransId="{7507082C-5EC5-4934-9C9F-07767701178E}"/>
    <dgm:cxn modelId="{9E18684A-3F57-4329-AAC3-8A95C76D1DE0}" srcId="{4A18A17F-14B0-4420-A8DD-EA1548602AF0}" destId="{1A454BA3-3E83-410C-9D92-C301E231E7C0}" srcOrd="2" destOrd="0" parTransId="{F2F9E01F-004F-493F-BA19-F0ED6BA37D8F}" sibTransId="{1794A1D5-B246-470F-AB68-C9312359321A}"/>
    <dgm:cxn modelId="{5EC94DF6-6570-45E5-9CBC-9AEF4C1B4FC2}" type="presOf" srcId="{1A454BA3-3E83-410C-9D92-C301E231E7C0}" destId="{68C96D8F-B581-4CEE-821F-E8578538E2A2}" srcOrd="0" destOrd="0" presId="urn:microsoft.com/office/officeart/2005/8/layout/hList3"/>
    <dgm:cxn modelId="{2DD9940D-51EC-4875-92BF-BB997CBF9682}" type="presParOf" srcId="{7D80FBA4-167C-44E9-A431-8ED2DFC9E939}" destId="{342398CD-9A2B-4CE8-91E0-77067E07E6B8}" srcOrd="0" destOrd="0" presId="urn:microsoft.com/office/officeart/2005/8/layout/hList3"/>
    <dgm:cxn modelId="{063A5818-AF99-4103-AAD1-4550DD0D86A7}" type="presParOf" srcId="{7D80FBA4-167C-44E9-A431-8ED2DFC9E939}" destId="{06CAB689-31E4-4F02-8518-BA805F25FDC6}" srcOrd="1" destOrd="0" presId="urn:microsoft.com/office/officeart/2005/8/layout/hList3"/>
    <dgm:cxn modelId="{69938E4C-477B-4E5F-B398-47B1E62F315B}" type="presParOf" srcId="{06CAB689-31E4-4F02-8518-BA805F25FDC6}" destId="{EF2FA3D6-A834-483E-A2DE-561E0D2EF211}" srcOrd="0" destOrd="0" presId="urn:microsoft.com/office/officeart/2005/8/layout/hList3"/>
    <dgm:cxn modelId="{0FF1EB7E-4937-447B-A0BF-04942F2F6CD9}" type="presParOf" srcId="{06CAB689-31E4-4F02-8518-BA805F25FDC6}" destId="{98323418-5BCF-47F4-B509-F47CD1C8D08C}" srcOrd="1" destOrd="0" presId="urn:microsoft.com/office/officeart/2005/8/layout/hList3"/>
    <dgm:cxn modelId="{BBE7088C-19D5-45A5-8012-02A09C54F251}" type="presParOf" srcId="{06CAB689-31E4-4F02-8518-BA805F25FDC6}" destId="{68C96D8F-B581-4CEE-821F-E8578538E2A2}" srcOrd="2" destOrd="0" presId="urn:microsoft.com/office/officeart/2005/8/layout/hList3"/>
    <dgm:cxn modelId="{2306A4AC-DE7A-4095-A5EC-4CFD50790EA7}" type="presParOf" srcId="{7D80FBA4-167C-44E9-A431-8ED2DFC9E939}" destId="{E41A6E8C-B886-4795-BA6E-3EC1537FAFF2}" srcOrd="2" destOrd="0" presId="urn:microsoft.com/office/officeart/2005/8/layout/h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DF72EB-E141-4C17-A5BC-E0CF9ED22079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A18A17F-14B0-4420-A8DD-EA1548602AF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3900" b="1" dirty="0" smtClean="0">
              <a:solidFill>
                <a:schemeClr val="tx1"/>
              </a:solidFill>
            </a:rPr>
            <a:t>по формам контроля и учёта достижений</a:t>
          </a:r>
          <a:endParaRPr lang="ru-RU" sz="3900" b="1" dirty="0">
            <a:solidFill>
              <a:schemeClr val="tx1"/>
            </a:solidFill>
          </a:endParaRPr>
        </a:p>
      </dgm:t>
    </dgm:pt>
    <dgm:pt modelId="{5E16E4D9-175D-4AE5-9DC6-96DEFFD04D7B}" type="parTrans" cxnId="{5019C907-9DC6-4169-94EE-71F4126828D6}">
      <dgm:prSet/>
      <dgm:spPr/>
      <dgm:t>
        <a:bodyPr/>
        <a:lstStyle/>
        <a:p>
          <a:endParaRPr lang="ru-RU"/>
        </a:p>
      </dgm:t>
    </dgm:pt>
    <dgm:pt modelId="{EF37442F-2DD4-40C1-81C4-4F4A430B99B1}" type="sibTrans" cxnId="{5019C907-9DC6-4169-94EE-71F4126828D6}">
      <dgm:prSet/>
      <dgm:spPr/>
      <dgm:t>
        <a:bodyPr/>
        <a:lstStyle/>
        <a:p>
          <a:endParaRPr lang="ru-RU"/>
        </a:p>
      </dgm:t>
    </dgm:pt>
    <dgm:pt modelId="{82C41A94-9EBB-4F46-AB7A-7E7F01F0DF87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Стартовая диагностика</a:t>
          </a:r>
        </a:p>
        <a:p>
          <a:r>
            <a:rPr lang="ru-RU" dirty="0" smtClean="0">
              <a:solidFill>
                <a:schemeClr val="tx1"/>
              </a:solidFill>
            </a:rPr>
            <a:t>(мониторинг общей готовности первоклассников к обучению в школе)</a:t>
          </a:r>
          <a:endParaRPr lang="ru-RU" dirty="0">
            <a:solidFill>
              <a:schemeClr val="tx1"/>
            </a:solidFill>
          </a:endParaRPr>
        </a:p>
      </dgm:t>
    </dgm:pt>
    <dgm:pt modelId="{C33FD66D-F1BA-46C4-9E9B-3421162BA54E}" type="parTrans" cxnId="{06FE3686-47D5-4500-9AE6-19C1A8472C10}">
      <dgm:prSet/>
      <dgm:spPr/>
      <dgm:t>
        <a:bodyPr/>
        <a:lstStyle/>
        <a:p>
          <a:endParaRPr lang="ru-RU"/>
        </a:p>
      </dgm:t>
    </dgm:pt>
    <dgm:pt modelId="{EDE79592-5DE1-4E0C-B0F6-D2350B72CC8E}" type="sibTrans" cxnId="{06FE3686-47D5-4500-9AE6-19C1A8472C10}">
      <dgm:prSet/>
      <dgm:spPr/>
      <dgm:t>
        <a:bodyPr/>
        <a:lstStyle/>
        <a:p>
          <a:endParaRPr lang="ru-RU"/>
        </a:p>
      </dgm:t>
    </dgm:pt>
    <dgm:pt modelId="{B178723F-4E1F-432E-B1D1-1245510041EF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Текущее оценивание</a:t>
          </a:r>
          <a:endParaRPr lang="ru-RU" u="none" dirty="0" smtClean="0">
            <a:solidFill>
              <a:schemeClr val="tx1"/>
            </a:solidFill>
          </a:endParaRPr>
        </a:p>
        <a:p>
          <a:r>
            <a:rPr lang="ru-RU" u="none" dirty="0" smtClean="0">
              <a:solidFill>
                <a:schemeClr val="tx1"/>
              </a:solidFill>
            </a:rPr>
            <a:t>(устный опрос, письменные самостоятельная работа, контрольное списывание, диктант, тестовые задания и т.д.)</a:t>
          </a:r>
          <a:endParaRPr lang="ru-RU" u="none" dirty="0">
            <a:solidFill>
              <a:schemeClr val="tx1"/>
            </a:solidFill>
          </a:endParaRPr>
        </a:p>
      </dgm:t>
    </dgm:pt>
    <dgm:pt modelId="{86DB037F-744C-488F-AD04-12C1D81D61A2}" type="parTrans" cxnId="{ACD3DC65-04DC-4808-A9A5-AA928DA8D12D}">
      <dgm:prSet/>
      <dgm:spPr/>
      <dgm:t>
        <a:bodyPr/>
        <a:lstStyle/>
        <a:p>
          <a:endParaRPr lang="ru-RU"/>
        </a:p>
      </dgm:t>
    </dgm:pt>
    <dgm:pt modelId="{7507082C-5EC5-4934-9C9F-07767701178E}" type="sibTrans" cxnId="{ACD3DC65-04DC-4808-A9A5-AA928DA8D12D}">
      <dgm:prSet/>
      <dgm:spPr/>
      <dgm:t>
        <a:bodyPr/>
        <a:lstStyle/>
        <a:p>
          <a:endParaRPr lang="ru-RU"/>
        </a:p>
      </dgm:t>
    </dgm:pt>
    <dgm:pt modelId="{1A454BA3-3E83-410C-9D92-C301E231E7C0}">
      <dgm:prSet phldrT="[Текст]"/>
      <dgm:spPr/>
      <dgm:t>
        <a:bodyPr/>
        <a:lstStyle/>
        <a:p>
          <a:r>
            <a:rPr lang="ru-RU" u="sng" dirty="0" smtClean="0">
              <a:solidFill>
                <a:schemeClr val="tx1"/>
              </a:solidFill>
            </a:rPr>
            <a:t>Итоговое оценивание</a:t>
          </a:r>
        </a:p>
        <a:p>
          <a:r>
            <a:rPr lang="ru-RU" dirty="0" smtClean="0">
              <a:solidFill>
                <a:schemeClr val="tx1"/>
              </a:solidFill>
            </a:rPr>
            <a:t>(диагностическая контрольная работа, диктанты, изложения, контроль техники чтения)</a:t>
          </a:r>
          <a:endParaRPr lang="ru-RU" dirty="0">
            <a:solidFill>
              <a:schemeClr val="tx1"/>
            </a:solidFill>
          </a:endParaRPr>
        </a:p>
      </dgm:t>
    </dgm:pt>
    <dgm:pt modelId="{F2F9E01F-004F-493F-BA19-F0ED6BA37D8F}" type="parTrans" cxnId="{9E18684A-3F57-4329-AAC3-8A95C76D1DE0}">
      <dgm:prSet/>
      <dgm:spPr/>
      <dgm:t>
        <a:bodyPr/>
        <a:lstStyle/>
        <a:p>
          <a:endParaRPr lang="ru-RU"/>
        </a:p>
      </dgm:t>
    </dgm:pt>
    <dgm:pt modelId="{1794A1D5-B246-470F-AB68-C9312359321A}" type="sibTrans" cxnId="{9E18684A-3F57-4329-AAC3-8A95C76D1DE0}">
      <dgm:prSet/>
      <dgm:spPr/>
      <dgm:t>
        <a:bodyPr/>
        <a:lstStyle/>
        <a:p>
          <a:endParaRPr lang="ru-RU"/>
        </a:p>
      </dgm:t>
    </dgm:pt>
    <dgm:pt modelId="{7D80FBA4-167C-44E9-A431-8ED2DFC9E939}" type="pres">
      <dgm:prSet presAssocID="{12DF72EB-E141-4C17-A5BC-E0CF9ED22079}" presName="composite" presStyleCnt="0">
        <dgm:presLayoutVars>
          <dgm:chMax val="1"/>
          <dgm:dir/>
          <dgm:resizeHandles val="exact"/>
        </dgm:presLayoutVars>
      </dgm:prSet>
      <dgm:spPr/>
    </dgm:pt>
    <dgm:pt modelId="{342398CD-9A2B-4CE8-91E0-77067E07E6B8}" type="pres">
      <dgm:prSet presAssocID="{4A18A17F-14B0-4420-A8DD-EA1548602AF0}" presName="roof" presStyleLbl="dkBgShp" presStyleIdx="0" presStyleCnt="2"/>
      <dgm:spPr/>
      <dgm:t>
        <a:bodyPr/>
        <a:lstStyle/>
        <a:p>
          <a:endParaRPr lang="ru-RU"/>
        </a:p>
      </dgm:t>
    </dgm:pt>
    <dgm:pt modelId="{06CAB689-31E4-4F02-8518-BA805F25FDC6}" type="pres">
      <dgm:prSet presAssocID="{4A18A17F-14B0-4420-A8DD-EA1548602AF0}" presName="pillars" presStyleCnt="0"/>
      <dgm:spPr/>
    </dgm:pt>
    <dgm:pt modelId="{EF2FA3D6-A834-483E-A2DE-561E0D2EF211}" type="pres">
      <dgm:prSet presAssocID="{4A18A17F-14B0-4420-A8DD-EA1548602AF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23418-5BCF-47F4-B509-F47CD1C8D08C}" type="pres">
      <dgm:prSet presAssocID="{B178723F-4E1F-432E-B1D1-1245510041E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96D8F-B581-4CEE-821F-E8578538E2A2}" type="pres">
      <dgm:prSet presAssocID="{1A454BA3-3E83-410C-9D92-C301E231E7C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A6E8C-B886-4795-BA6E-3EC1537FAFF2}" type="pres">
      <dgm:prSet presAssocID="{4A18A17F-14B0-4420-A8DD-EA1548602AF0}" presName="base" presStyleLbl="dkBgShp" presStyleIdx="1" presStyleCnt="2"/>
      <dgm:spPr/>
    </dgm:pt>
  </dgm:ptLst>
  <dgm:cxnLst>
    <dgm:cxn modelId="{1279A433-BE57-4212-A64F-D2E8FBF95059}" type="presOf" srcId="{4A18A17F-14B0-4420-A8DD-EA1548602AF0}" destId="{342398CD-9A2B-4CE8-91E0-77067E07E6B8}" srcOrd="0" destOrd="0" presId="urn:microsoft.com/office/officeart/2005/8/layout/hList3"/>
    <dgm:cxn modelId="{5019C907-9DC6-4169-94EE-71F4126828D6}" srcId="{12DF72EB-E141-4C17-A5BC-E0CF9ED22079}" destId="{4A18A17F-14B0-4420-A8DD-EA1548602AF0}" srcOrd="0" destOrd="0" parTransId="{5E16E4D9-175D-4AE5-9DC6-96DEFFD04D7B}" sibTransId="{EF37442F-2DD4-40C1-81C4-4F4A430B99B1}"/>
    <dgm:cxn modelId="{06FE3686-47D5-4500-9AE6-19C1A8472C10}" srcId="{4A18A17F-14B0-4420-A8DD-EA1548602AF0}" destId="{82C41A94-9EBB-4F46-AB7A-7E7F01F0DF87}" srcOrd="0" destOrd="0" parTransId="{C33FD66D-F1BA-46C4-9E9B-3421162BA54E}" sibTransId="{EDE79592-5DE1-4E0C-B0F6-D2350B72CC8E}"/>
    <dgm:cxn modelId="{ACD3DC65-04DC-4808-A9A5-AA928DA8D12D}" srcId="{4A18A17F-14B0-4420-A8DD-EA1548602AF0}" destId="{B178723F-4E1F-432E-B1D1-1245510041EF}" srcOrd="1" destOrd="0" parTransId="{86DB037F-744C-488F-AD04-12C1D81D61A2}" sibTransId="{7507082C-5EC5-4934-9C9F-07767701178E}"/>
    <dgm:cxn modelId="{9E18684A-3F57-4329-AAC3-8A95C76D1DE0}" srcId="{4A18A17F-14B0-4420-A8DD-EA1548602AF0}" destId="{1A454BA3-3E83-410C-9D92-C301E231E7C0}" srcOrd="2" destOrd="0" parTransId="{F2F9E01F-004F-493F-BA19-F0ED6BA37D8F}" sibTransId="{1794A1D5-B246-470F-AB68-C9312359321A}"/>
    <dgm:cxn modelId="{55845828-2DF6-437E-B07C-F4FC9F6035DD}" type="presOf" srcId="{82C41A94-9EBB-4F46-AB7A-7E7F01F0DF87}" destId="{EF2FA3D6-A834-483E-A2DE-561E0D2EF211}" srcOrd="0" destOrd="0" presId="urn:microsoft.com/office/officeart/2005/8/layout/hList3"/>
    <dgm:cxn modelId="{02A8546E-52F1-4BC2-AB29-21E2518D18CA}" type="presOf" srcId="{12DF72EB-E141-4C17-A5BC-E0CF9ED22079}" destId="{7D80FBA4-167C-44E9-A431-8ED2DFC9E939}" srcOrd="0" destOrd="0" presId="urn:microsoft.com/office/officeart/2005/8/layout/hList3"/>
    <dgm:cxn modelId="{11B41066-25E3-4F57-A17F-390FAA00F820}" type="presOf" srcId="{B178723F-4E1F-432E-B1D1-1245510041EF}" destId="{98323418-5BCF-47F4-B509-F47CD1C8D08C}" srcOrd="0" destOrd="0" presId="urn:microsoft.com/office/officeart/2005/8/layout/hList3"/>
    <dgm:cxn modelId="{33AF1B75-7AFC-4039-BD37-8CFE7D694286}" type="presOf" srcId="{1A454BA3-3E83-410C-9D92-C301E231E7C0}" destId="{68C96D8F-B581-4CEE-821F-E8578538E2A2}" srcOrd="0" destOrd="0" presId="urn:microsoft.com/office/officeart/2005/8/layout/hList3"/>
    <dgm:cxn modelId="{BD5829CB-C44B-40A7-A5C0-97067223E133}" type="presParOf" srcId="{7D80FBA4-167C-44E9-A431-8ED2DFC9E939}" destId="{342398CD-9A2B-4CE8-91E0-77067E07E6B8}" srcOrd="0" destOrd="0" presId="urn:microsoft.com/office/officeart/2005/8/layout/hList3"/>
    <dgm:cxn modelId="{1BAF9AC7-CB7B-4AD2-8050-711FFFB95AF5}" type="presParOf" srcId="{7D80FBA4-167C-44E9-A431-8ED2DFC9E939}" destId="{06CAB689-31E4-4F02-8518-BA805F25FDC6}" srcOrd="1" destOrd="0" presId="urn:microsoft.com/office/officeart/2005/8/layout/hList3"/>
    <dgm:cxn modelId="{80CDC68C-6A19-4780-81A4-FFEB6DE36E40}" type="presParOf" srcId="{06CAB689-31E4-4F02-8518-BA805F25FDC6}" destId="{EF2FA3D6-A834-483E-A2DE-561E0D2EF211}" srcOrd="0" destOrd="0" presId="urn:microsoft.com/office/officeart/2005/8/layout/hList3"/>
    <dgm:cxn modelId="{887B7816-C3AB-4BF3-B1D2-00BB3A44C97F}" type="presParOf" srcId="{06CAB689-31E4-4F02-8518-BA805F25FDC6}" destId="{98323418-5BCF-47F4-B509-F47CD1C8D08C}" srcOrd="1" destOrd="0" presId="urn:microsoft.com/office/officeart/2005/8/layout/hList3"/>
    <dgm:cxn modelId="{CA4A5D9F-9449-4EE6-A757-6C585EFDA33E}" type="presParOf" srcId="{06CAB689-31E4-4F02-8518-BA805F25FDC6}" destId="{68C96D8F-B581-4CEE-821F-E8578538E2A2}" srcOrd="2" destOrd="0" presId="urn:microsoft.com/office/officeart/2005/8/layout/hList3"/>
    <dgm:cxn modelId="{ADCD9499-3C2E-49B3-9BD6-20387D8CFC76}" type="presParOf" srcId="{7D80FBA4-167C-44E9-A431-8ED2DFC9E939}" destId="{E41A6E8C-B886-4795-BA6E-3EC1537FAFF2}" srcOrd="2" destOrd="0" presId="urn:microsoft.com/office/officeart/2005/8/layout/h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E9DEEC-AA1B-4B3A-BED1-164AF66EC0F4}" type="doc">
      <dgm:prSet loTypeId="urn:microsoft.com/office/officeart/2005/8/layout/equation2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BE2605-B267-448A-AEC8-6AA6C360BF5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Оценки за стандартизированные итоговые работы</a:t>
          </a:r>
          <a:endParaRPr lang="ru-RU" sz="1800" b="1" dirty="0">
            <a:solidFill>
              <a:schemeClr val="tx1"/>
            </a:solidFill>
          </a:endParaRPr>
        </a:p>
      </dgm:t>
    </dgm:pt>
    <dgm:pt modelId="{E8C77166-4B23-4F17-A1D4-C2F3C42FA083}" type="parTrans" cxnId="{13071E21-4846-4ECE-B921-7A5B5AAF650D}">
      <dgm:prSet/>
      <dgm:spPr/>
      <dgm:t>
        <a:bodyPr/>
        <a:lstStyle/>
        <a:p>
          <a:endParaRPr lang="ru-RU"/>
        </a:p>
      </dgm:t>
    </dgm:pt>
    <dgm:pt modelId="{521EAAC6-95DF-40EA-91A7-7C9ADEC906DF}" type="sibTrans" cxnId="{13071E21-4846-4ECE-B921-7A5B5AAF650D}">
      <dgm:prSet/>
      <dgm:spPr/>
      <dgm:t>
        <a:bodyPr/>
        <a:lstStyle/>
        <a:p>
          <a:endParaRPr lang="ru-RU"/>
        </a:p>
      </dgm:t>
    </dgm:pt>
    <dgm:pt modelId="{BA824BA1-18CD-4F78-B559-D630894A48D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Накопленные оценки </a:t>
          </a:r>
          <a:r>
            <a:rPr lang="ru-RU" dirty="0" smtClean="0">
              <a:solidFill>
                <a:schemeClr val="tx1"/>
              </a:solidFill>
            </a:rPr>
            <a:t>(динамика продвижения)</a:t>
          </a:r>
          <a:endParaRPr lang="ru-RU" dirty="0">
            <a:solidFill>
              <a:schemeClr val="tx1"/>
            </a:solidFill>
          </a:endParaRPr>
        </a:p>
      </dgm:t>
    </dgm:pt>
    <dgm:pt modelId="{C3E2995E-28CD-4F1C-A196-9BF30193C6CD}" type="parTrans" cxnId="{80D98E27-11AE-414C-9087-2058327DDB60}">
      <dgm:prSet/>
      <dgm:spPr/>
      <dgm:t>
        <a:bodyPr/>
        <a:lstStyle/>
        <a:p>
          <a:endParaRPr lang="ru-RU"/>
        </a:p>
      </dgm:t>
    </dgm:pt>
    <dgm:pt modelId="{0129F6A6-B8A7-4236-B37C-F18724FD7630}" type="sibTrans" cxnId="{80D98E27-11AE-414C-9087-2058327DDB60}">
      <dgm:prSet/>
      <dgm:spPr/>
      <dgm:t>
        <a:bodyPr/>
        <a:lstStyle/>
        <a:p>
          <a:endParaRPr lang="ru-RU"/>
        </a:p>
      </dgm:t>
    </dgm:pt>
    <dgm:pt modelId="{D25BB20B-E0AA-42B9-90C6-A0822E29BCB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Успехи во внеурочной деятельности</a:t>
          </a:r>
          <a:endParaRPr lang="ru-RU" b="1" dirty="0">
            <a:solidFill>
              <a:schemeClr val="tx1"/>
            </a:solidFill>
          </a:endParaRPr>
        </a:p>
      </dgm:t>
    </dgm:pt>
    <dgm:pt modelId="{41EB244D-9CF3-446D-9223-313A0D95BF3A}" type="parTrans" cxnId="{48A96D82-FE43-489A-A8C6-A14AD1249F7A}">
      <dgm:prSet/>
      <dgm:spPr/>
      <dgm:t>
        <a:bodyPr/>
        <a:lstStyle/>
        <a:p>
          <a:endParaRPr lang="ru-RU"/>
        </a:p>
      </dgm:t>
    </dgm:pt>
    <dgm:pt modelId="{735EE126-BC08-425C-9C33-EF72240FD596}" type="sibTrans" cxnId="{48A96D82-FE43-489A-A8C6-A14AD1249F7A}">
      <dgm:prSet/>
      <dgm:spPr/>
      <dgm:t>
        <a:bodyPr/>
        <a:lstStyle/>
        <a:p>
          <a:endParaRPr lang="ru-RU"/>
        </a:p>
      </dgm:t>
    </dgm:pt>
    <dgm:pt modelId="{687083ED-BE1E-4917-87FD-D143067A11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Итоговая оценка</a:t>
          </a:r>
          <a:endParaRPr lang="ru-RU" b="1" dirty="0">
            <a:solidFill>
              <a:schemeClr val="tx1"/>
            </a:solidFill>
          </a:endParaRPr>
        </a:p>
      </dgm:t>
    </dgm:pt>
    <dgm:pt modelId="{D66D2426-5758-4CD9-994F-C20938414506}" type="parTrans" cxnId="{FE8737F0-F642-48E9-9601-09B343BE3907}">
      <dgm:prSet/>
      <dgm:spPr/>
      <dgm:t>
        <a:bodyPr/>
        <a:lstStyle/>
        <a:p>
          <a:endParaRPr lang="ru-RU"/>
        </a:p>
      </dgm:t>
    </dgm:pt>
    <dgm:pt modelId="{9F60FA03-2F7F-462C-9425-31001E60B0D3}" type="sibTrans" cxnId="{FE8737F0-F642-48E9-9601-09B343BE3907}">
      <dgm:prSet/>
      <dgm:spPr/>
      <dgm:t>
        <a:bodyPr/>
        <a:lstStyle/>
        <a:p>
          <a:endParaRPr lang="ru-RU"/>
        </a:p>
      </dgm:t>
    </dgm:pt>
    <dgm:pt modelId="{FC9AB355-B531-405E-B0B2-32C27A291FEA}" type="pres">
      <dgm:prSet presAssocID="{B6E9DEEC-AA1B-4B3A-BED1-164AF66EC0F4}" presName="Name0" presStyleCnt="0">
        <dgm:presLayoutVars>
          <dgm:dir/>
          <dgm:resizeHandles val="exact"/>
        </dgm:presLayoutVars>
      </dgm:prSet>
      <dgm:spPr/>
    </dgm:pt>
    <dgm:pt modelId="{FE2ED65B-42F6-4934-9241-DEB8FE407EA2}" type="pres">
      <dgm:prSet presAssocID="{B6E9DEEC-AA1B-4B3A-BED1-164AF66EC0F4}" presName="vNodes" presStyleCnt="0"/>
      <dgm:spPr/>
    </dgm:pt>
    <dgm:pt modelId="{8B5421D3-EE2A-4C4B-9281-B3AA1F0DC028}" type="pres">
      <dgm:prSet presAssocID="{44BE2605-B267-448A-AEC8-6AA6C360BF5F}" presName="node" presStyleLbl="node1" presStyleIdx="0" presStyleCnt="4" custScaleX="372269" custLinFactY="-3775" custLinFactNeighborX="-76743" custLinFactNeighborY="-100000">
        <dgm:presLayoutVars>
          <dgm:bulletEnabled val="1"/>
        </dgm:presLayoutVars>
      </dgm:prSet>
      <dgm:spPr/>
    </dgm:pt>
    <dgm:pt modelId="{3B0C8CF5-F1F1-43CF-B350-7B70935BE890}" type="pres">
      <dgm:prSet presAssocID="{521EAAC6-95DF-40EA-91A7-7C9ADEC906DF}" presName="spacerT" presStyleCnt="0"/>
      <dgm:spPr/>
    </dgm:pt>
    <dgm:pt modelId="{EE8D6102-0435-4002-8BB0-2272F23AEF8C}" type="pres">
      <dgm:prSet presAssocID="{521EAAC6-95DF-40EA-91A7-7C9ADEC906DF}" presName="sibTrans" presStyleLbl="sibTrans2D1" presStyleIdx="0" presStyleCnt="3" custLinFactNeighborX="-97276" custLinFactNeighborY="48718"/>
      <dgm:spPr/>
    </dgm:pt>
    <dgm:pt modelId="{8DCFDE58-9014-484B-B9B9-2F290AC6353A}" type="pres">
      <dgm:prSet presAssocID="{521EAAC6-95DF-40EA-91A7-7C9ADEC906DF}" presName="spacerB" presStyleCnt="0"/>
      <dgm:spPr/>
    </dgm:pt>
    <dgm:pt modelId="{64932964-D899-437A-93B3-C1FF22AAAC3F}" type="pres">
      <dgm:prSet presAssocID="{BA824BA1-18CD-4F78-B559-D630894A48D3}" presName="node" presStyleLbl="node1" presStyleIdx="1" presStyleCnt="4" custScaleX="347942" custLinFactNeighborX="-53130" custLinFactNeighborY="-38551">
        <dgm:presLayoutVars>
          <dgm:bulletEnabled val="1"/>
        </dgm:presLayoutVars>
      </dgm:prSet>
      <dgm:spPr/>
    </dgm:pt>
    <dgm:pt modelId="{6D6E984D-7F3B-4BE8-8115-0B10362119DE}" type="pres">
      <dgm:prSet presAssocID="{0129F6A6-B8A7-4236-B37C-F18724FD7630}" presName="spacerT" presStyleCnt="0"/>
      <dgm:spPr/>
    </dgm:pt>
    <dgm:pt modelId="{CB5C6AB3-326E-46CB-9776-C77B004A74AE}" type="pres">
      <dgm:prSet presAssocID="{0129F6A6-B8A7-4236-B37C-F18724FD7630}" presName="sibTrans" presStyleLbl="sibTrans2D1" presStyleIdx="1" presStyleCnt="3" custLinFactNeighborX="-76919" custLinFactNeighborY="11254"/>
      <dgm:spPr/>
    </dgm:pt>
    <dgm:pt modelId="{25009306-5319-4DCD-A9D1-8209B2857343}" type="pres">
      <dgm:prSet presAssocID="{0129F6A6-B8A7-4236-B37C-F18724FD7630}" presName="spacerB" presStyleCnt="0"/>
      <dgm:spPr/>
    </dgm:pt>
    <dgm:pt modelId="{CC6B5EF6-4A1E-4F4F-83ED-0EDED21D41EC}" type="pres">
      <dgm:prSet presAssocID="{D25BB20B-E0AA-42B9-90C6-A0822E29BCB6}" presName="node" presStyleLbl="node1" presStyleIdx="2" presStyleCnt="4" custScaleX="347942" custLinFactNeighborX="-59033" custLinFactNeighborY="-76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DB5CF-4168-4260-9B1D-ABED25859E4B}" type="pres">
      <dgm:prSet presAssocID="{B6E9DEEC-AA1B-4B3A-BED1-164AF66EC0F4}" presName="sibTransLast" presStyleLbl="sibTrans2D1" presStyleIdx="2" presStyleCnt="3" custLinFactNeighborX="37082" custLinFactNeighborY="1691"/>
      <dgm:spPr/>
    </dgm:pt>
    <dgm:pt modelId="{69E0F590-C1C5-4927-90B8-72D504A5F44B}" type="pres">
      <dgm:prSet presAssocID="{B6E9DEEC-AA1B-4B3A-BED1-164AF66EC0F4}" presName="connectorText" presStyleLbl="sibTrans2D1" presStyleIdx="2" presStyleCnt="3"/>
      <dgm:spPr/>
    </dgm:pt>
    <dgm:pt modelId="{CD5DC5F0-E22E-4C47-9A83-796F6EF05265}" type="pres">
      <dgm:prSet presAssocID="{B6E9DEEC-AA1B-4B3A-BED1-164AF66EC0F4}" presName="lastNode" presStyleLbl="node1" presStyleIdx="3" presStyleCnt="4" custScaleX="85295" custScaleY="189385" custLinFactNeighborX="77698" custLinFactNeighborY="238">
        <dgm:presLayoutVars>
          <dgm:bulletEnabled val="1"/>
        </dgm:presLayoutVars>
      </dgm:prSet>
      <dgm:spPr/>
    </dgm:pt>
  </dgm:ptLst>
  <dgm:cxnLst>
    <dgm:cxn modelId="{6AFD35DE-DAFA-40C1-B2EE-9792DEA4DD7F}" type="presOf" srcId="{735EE126-BC08-425C-9C33-EF72240FD596}" destId="{57BDB5CF-4168-4260-9B1D-ABED25859E4B}" srcOrd="0" destOrd="0" presId="urn:microsoft.com/office/officeart/2005/8/layout/equation2"/>
    <dgm:cxn modelId="{8C434062-3B52-4E9F-8501-B585EFC13A4A}" type="presOf" srcId="{B6E9DEEC-AA1B-4B3A-BED1-164AF66EC0F4}" destId="{FC9AB355-B531-405E-B0B2-32C27A291FEA}" srcOrd="0" destOrd="0" presId="urn:microsoft.com/office/officeart/2005/8/layout/equation2"/>
    <dgm:cxn modelId="{4AA88DEB-53AB-4D63-B0FD-94F1CF5FB4C1}" type="presOf" srcId="{BA824BA1-18CD-4F78-B559-D630894A48D3}" destId="{64932964-D899-437A-93B3-C1FF22AAAC3F}" srcOrd="0" destOrd="0" presId="urn:microsoft.com/office/officeart/2005/8/layout/equation2"/>
    <dgm:cxn modelId="{87D40D76-59A4-44DC-984F-09E034D3B4D2}" type="presOf" srcId="{521EAAC6-95DF-40EA-91A7-7C9ADEC906DF}" destId="{EE8D6102-0435-4002-8BB0-2272F23AEF8C}" srcOrd="0" destOrd="0" presId="urn:microsoft.com/office/officeart/2005/8/layout/equation2"/>
    <dgm:cxn modelId="{433D6E39-2FA2-4E53-B1B9-EE2FA024E49F}" type="presOf" srcId="{D25BB20B-E0AA-42B9-90C6-A0822E29BCB6}" destId="{CC6B5EF6-4A1E-4F4F-83ED-0EDED21D41EC}" srcOrd="0" destOrd="0" presId="urn:microsoft.com/office/officeart/2005/8/layout/equation2"/>
    <dgm:cxn modelId="{80D98E27-11AE-414C-9087-2058327DDB60}" srcId="{B6E9DEEC-AA1B-4B3A-BED1-164AF66EC0F4}" destId="{BA824BA1-18CD-4F78-B559-D630894A48D3}" srcOrd="1" destOrd="0" parTransId="{C3E2995E-28CD-4F1C-A196-9BF30193C6CD}" sibTransId="{0129F6A6-B8A7-4236-B37C-F18724FD7630}"/>
    <dgm:cxn modelId="{13071E21-4846-4ECE-B921-7A5B5AAF650D}" srcId="{B6E9DEEC-AA1B-4B3A-BED1-164AF66EC0F4}" destId="{44BE2605-B267-448A-AEC8-6AA6C360BF5F}" srcOrd="0" destOrd="0" parTransId="{E8C77166-4B23-4F17-A1D4-C2F3C42FA083}" sibTransId="{521EAAC6-95DF-40EA-91A7-7C9ADEC906DF}"/>
    <dgm:cxn modelId="{EB5EF91F-C442-4376-A1F1-B2A594E21881}" type="presOf" srcId="{0129F6A6-B8A7-4236-B37C-F18724FD7630}" destId="{CB5C6AB3-326E-46CB-9776-C77B004A74AE}" srcOrd="0" destOrd="0" presId="urn:microsoft.com/office/officeart/2005/8/layout/equation2"/>
    <dgm:cxn modelId="{D56F7D9A-E7E3-477C-8E56-BC0D159F6D4E}" type="presOf" srcId="{687083ED-BE1E-4917-87FD-D143067A118F}" destId="{CD5DC5F0-E22E-4C47-9A83-796F6EF05265}" srcOrd="0" destOrd="0" presId="urn:microsoft.com/office/officeart/2005/8/layout/equation2"/>
    <dgm:cxn modelId="{48A96D82-FE43-489A-A8C6-A14AD1249F7A}" srcId="{B6E9DEEC-AA1B-4B3A-BED1-164AF66EC0F4}" destId="{D25BB20B-E0AA-42B9-90C6-A0822E29BCB6}" srcOrd="2" destOrd="0" parTransId="{41EB244D-9CF3-446D-9223-313A0D95BF3A}" sibTransId="{735EE126-BC08-425C-9C33-EF72240FD596}"/>
    <dgm:cxn modelId="{FE8737F0-F642-48E9-9601-09B343BE3907}" srcId="{B6E9DEEC-AA1B-4B3A-BED1-164AF66EC0F4}" destId="{687083ED-BE1E-4917-87FD-D143067A118F}" srcOrd="3" destOrd="0" parTransId="{D66D2426-5758-4CD9-994F-C20938414506}" sibTransId="{9F60FA03-2F7F-462C-9425-31001E60B0D3}"/>
    <dgm:cxn modelId="{EBCC71D4-B35A-4945-B2AE-9181C46063D6}" type="presOf" srcId="{44BE2605-B267-448A-AEC8-6AA6C360BF5F}" destId="{8B5421D3-EE2A-4C4B-9281-B3AA1F0DC028}" srcOrd="0" destOrd="0" presId="urn:microsoft.com/office/officeart/2005/8/layout/equation2"/>
    <dgm:cxn modelId="{C16963A7-A8AA-42A4-A659-598C99EC4A34}" type="presOf" srcId="{735EE126-BC08-425C-9C33-EF72240FD596}" destId="{69E0F590-C1C5-4927-90B8-72D504A5F44B}" srcOrd="1" destOrd="0" presId="urn:microsoft.com/office/officeart/2005/8/layout/equation2"/>
    <dgm:cxn modelId="{1819277E-D81B-4BC9-A33F-240723298D67}" type="presParOf" srcId="{FC9AB355-B531-405E-B0B2-32C27A291FEA}" destId="{FE2ED65B-42F6-4934-9241-DEB8FE407EA2}" srcOrd="0" destOrd="0" presId="urn:microsoft.com/office/officeart/2005/8/layout/equation2"/>
    <dgm:cxn modelId="{AA442D46-887A-485D-AEAE-65C38B27237A}" type="presParOf" srcId="{FE2ED65B-42F6-4934-9241-DEB8FE407EA2}" destId="{8B5421D3-EE2A-4C4B-9281-B3AA1F0DC028}" srcOrd="0" destOrd="0" presId="urn:microsoft.com/office/officeart/2005/8/layout/equation2"/>
    <dgm:cxn modelId="{88E9AAB2-2A3D-4205-BD02-C2E9D96F80DD}" type="presParOf" srcId="{FE2ED65B-42F6-4934-9241-DEB8FE407EA2}" destId="{3B0C8CF5-F1F1-43CF-B350-7B70935BE890}" srcOrd="1" destOrd="0" presId="urn:microsoft.com/office/officeart/2005/8/layout/equation2"/>
    <dgm:cxn modelId="{137F8861-F994-4FAF-8ECD-A9EE1A64E269}" type="presParOf" srcId="{FE2ED65B-42F6-4934-9241-DEB8FE407EA2}" destId="{EE8D6102-0435-4002-8BB0-2272F23AEF8C}" srcOrd="2" destOrd="0" presId="urn:microsoft.com/office/officeart/2005/8/layout/equation2"/>
    <dgm:cxn modelId="{BBEAFA2B-103D-479D-8214-F608A1096B1C}" type="presParOf" srcId="{FE2ED65B-42F6-4934-9241-DEB8FE407EA2}" destId="{8DCFDE58-9014-484B-B9B9-2F290AC6353A}" srcOrd="3" destOrd="0" presId="urn:microsoft.com/office/officeart/2005/8/layout/equation2"/>
    <dgm:cxn modelId="{3EA82025-4626-40E8-90FC-FAF8526EEFE2}" type="presParOf" srcId="{FE2ED65B-42F6-4934-9241-DEB8FE407EA2}" destId="{64932964-D899-437A-93B3-C1FF22AAAC3F}" srcOrd="4" destOrd="0" presId="urn:microsoft.com/office/officeart/2005/8/layout/equation2"/>
    <dgm:cxn modelId="{14937625-9A96-46A8-AB06-37B6880ED70D}" type="presParOf" srcId="{FE2ED65B-42F6-4934-9241-DEB8FE407EA2}" destId="{6D6E984D-7F3B-4BE8-8115-0B10362119DE}" srcOrd="5" destOrd="0" presId="urn:microsoft.com/office/officeart/2005/8/layout/equation2"/>
    <dgm:cxn modelId="{FCF9DA39-96CE-4640-B836-C2E36833E531}" type="presParOf" srcId="{FE2ED65B-42F6-4934-9241-DEB8FE407EA2}" destId="{CB5C6AB3-326E-46CB-9776-C77B004A74AE}" srcOrd="6" destOrd="0" presId="urn:microsoft.com/office/officeart/2005/8/layout/equation2"/>
    <dgm:cxn modelId="{9BC44E18-567A-4B31-B9BE-CB099C3E44A2}" type="presParOf" srcId="{FE2ED65B-42F6-4934-9241-DEB8FE407EA2}" destId="{25009306-5319-4DCD-A9D1-8209B2857343}" srcOrd="7" destOrd="0" presId="urn:microsoft.com/office/officeart/2005/8/layout/equation2"/>
    <dgm:cxn modelId="{FD64AAB9-737D-48C9-A0AF-C10C22CF6A4B}" type="presParOf" srcId="{FE2ED65B-42F6-4934-9241-DEB8FE407EA2}" destId="{CC6B5EF6-4A1E-4F4F-83ED-0EDED21D41EC}" srcOrd="8" destOrd="0" presId="urn:microsoft.com/office/officeart/2005/8/layout/equation2"/>
    <dgm:cxn modelId="{5727F32F-380D-4A42-A212-0D7A3A7B05E4}" type="presParOf" srcId="{FC9AB355-B531-405E-B0B2-32C27A291FEA}" destId="{57BDB5CF-4168-4260-9B1D-ABED25859E4B}" srcOrd="1" destOrd="0" presId="urn:microsoft.com/office/officeart/2005/8/layout/equation2"/>
    <dgm:cxn modelId="{55DD950E-D299-4DC7-9020-F3FEAE0911A4}" type="presParOf" srcId="{57BDB5CF-4168-4260-9B1D-ABED25859E4B}" destId="{69E0F590-C1C5-4927-90B8-72D504A5F44B}" srcOrd="0" destOrd="0" presId="urn:microsoft.com/office/officeart/2005/8/layout/equation2"/>
    <dgm:cxn modelId="{889AFBAF-8E17-4C00-B73B-7EC563CA5951}" type="presParOf" srcId="{FC9AB355-B531-405E-B0B2-32C27A291FEA}" destId="{CD5DC5F0-E22E-4C47-9A83-796F6EF05265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96208E-BA1E-4998-A6C0-D7723055ABA3}" type="datetimeFigureOut">
              <a:rPr lang="ru-RU" smtClean="0"/>
              <a:t>23.02.2013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841442-941D-4C1E-91E1-86B8C1F9B6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Data" Target="../diagrams/data3.xml"/><Relationship Id="rId7" Type="http://schemas.openxmlformats.org/officeDocument/2006/relationships/diagramData" Target="../diagrams/data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diagramColors" Target="../diagrams/colors4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71472" y="1571612"/>
            <a:ext cx="7858180" cy="4429156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</a:rPr>
              <a:t>Система оценивания </a:t>
            </a:r>
            <a:r>
              <a:rPr lang="ru-RU" sz="4000" i="1" dirty="0" smtClean="0">
                <a:solidFill>
                  <a:srgbClr val="002060"/>
                </a:solidFill>
              </a:rPr>
              <a:t/>
            </a:r>
            <a:br>
              <a:rPr lang="ru-RU" sz="4000" i="1" dirty="0" smtClean="0">
                <a:solidFill>
                  <a:srgbClr val="002060"/>
                </a:solidFill>
              </a:rPr>
            </a:br>
            <a:r>
              <a:rPr lang="ru-RU" sz="4000" i="1" dirty="0" smtClean="0">
                <a:solidFill>
                  <a:srgbClr val="002060"/>
                </a:solidFill>
              </a:rPr>
              <a:t>в </a:t>
            </a:r>
            <a:r>
              <a:rPr lang="ru-RU" sz="4000" i="1" dirty="0" smtClean="0">
                <a:solidFill>
                  <a:srgbClr val="002060"/>
                </a:solidFill>
              </a:rPr>
              <a:t>соответствии с ФГОС. Требования к системе оценки достижения планируемых результатов</a:t>
            </a:r>
            <a:endParaRPr lang="ru-RU" sz="4000" i="1" dirty="0">
              <a:solidFill>
                <a:srgbClr val="002060"/>
              </a:solidFill>
            </a:endParaRPr>
          </a:p>
        </p:txBody>
      </p:sp>
      <p:pic>
        <p:nvPicPr>
          <p:cNvPr id="11" name="Picture 7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14290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2500" y="0"/>
            <a:ext cx="7239000" cy="1143000"/>
          </a:xfrm>
          <a:ln w="57150">
            <a:solidFill>
              <a:srgbClr val="800E8C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Принципы оценивания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285860"/>
            <a:ext cx="8286808" cy="507209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Самооценка ученика предшествует оценке учителя</a:t>
            </a:r>
          </a:p>
          <a:p>
            <a:pPr algn="just"/>
            <a:r>
              <a:rPr lang="ru-RU" dirty="0" smtClean="0"/>
              <a:t>Оцениваются в первую очередь индивиду</a:t>
            </a:r>
            <a:r>
              <a:rPr lang="ru-RU" spc="-150" dirty="0" smtClean="0"/>
              <a:t>альные достижения учащихся</a:t>
            </a:r>
          </a:p>
          <a:p>
            <a:pPr algn="just"/>
            <a:r>
              <a:rPr lang="ru-RU" spc="-150" dirty="0" smtClean="0"/>
              <a:t>Содержательное  (само)оценивание неотрывно от умения себя контролировать</a:t>
            </a:r>
          </a:p>
          <a:p>
            <a:pPr algn="just"/>
            <a:r>
              <a:rPr lang="ru-RU" spc="-150" dirty="0" smtClean="0"/>
              <a:t>Самостоятельный выбор учащимися сложности заданий</a:t>
            </a:r>
          </a:p>
          <a:p>
            <a:pPr algn="just"/>
            <a:r>
              <a:rPr lang="ru-RU" spc="-150" dirty="0" smtClean="0"/>
              <a:t>Право учащихся на незнание и сомнение</a:t>
            </a:r>
          </a:p>
          <a:p>
            <a:pPr algn="just"/>
            <a:r>
              <a:rPr lang="ru-RU" spc="-150" dirty="0" smtClean="0"/>
              <a:t>Для итоговой аттестации используется накопительная система оценок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44256" y="1643051"/>
            <a:ext cx="6628206" cy="3714776"/>
          </a:xfrm>
          <a:ln>
            <a:solidFill>
              <a:srgbClr val="800E8C"/>
            </a:solidFill>
          </a:ln>
        </p:spPr>
        <p:txBody>
          <a:bodyPr>
            <a:prstTxWarp prst="textChevronInverted">
              <a:avLst/>
            </a:prstTxWarp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Уважаемые коллеги!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Попробуйте  составить правила оценочной безопасности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444256" y="0"/>
            <a:ext cx="6255488" cy="74350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Работа в группах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1071547"/>
            <a:ext cx="8215370" cy="2643206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>
                <a:solidFill>
                  <a:srgbClr val="002060"/>
                </a:solidFill>
              </a:rPr>
              <a:t>1.Презентация результатов работы группы</a:t>
            </a:r>
            <a:br>
              <a:rPr lang="ru-RU" sz="3200" b="0" dirty="0" smtClean="0">
                <a:solidFill>
                  <a:srgbClr val="002060"/>
                </a:solidFill>
              </a:rPr>
            </a:br>
            <a:r>
              <a:rPr lang="ru-RU" sz="3200" b="0" dirty="0" smtClean="0">
                <a:solidFill>
                  <a:srgbClr val="002060"/>
                </a:solidFill>
              </a:rPr>
              <a:t/>
            </a:r>
            <a:br>
              <a:rPr lang="ru-RU" sz="3200" b="0" dirty="0" smtClean="0">
                <a:solidFill>
                  <a:srgbClr val="002060"/>
                </a:solidFill>
              </a:rPr>
            </a:br>
            <a:r>
              <a:rPr lang="ru-RU" sz="3200" b="0" dirty="0" smtClean="0">
                <a:solidFill>
                  <a:srgbClr val="002060"/>
                </a:solidFill>
              </a:rPr>
              <a:t>2.Анкетирование</a:t>
            </a:r>
            <a:r>
              <a:rPr lang="ru-RU" b="0" dirty="0" smtClean="0">
                <a:solidFill>
                  <a:srgbClr val="002060"/>
                </a:solidFill>
              </a:rPr>
              <a:t>.</a:t>
            </a:r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14414" y="0"/>
            <a:ext cx="6255488" cy="714356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6" name="Рисунок 5" descr="1 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4500570"/>
            <a:ext cx="7670800" cy="18288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29642" cy="3680464"/>
          </a:xfrm>
        </p:spPr>
        <p:txBody>
          <a:bodyPr>
            <a:prstTxWarp prst="textCanUp">
              <a:avLst/>
            </a:prstTxWarp>
            <a:norm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ru-RU" sz="5400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</a:rPr>
              <a:t>Спасибо за внимание!</a:t>
            </a:r>
            <a:endParaRPr lang="ru-RU" sz="5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</a:endParaRPr>
          </a:p>
        </p:txBody>
      </p:sp>
      <p:pic>
        <p:nvPicPr>
          <p:cNvPr id="9" name="Рисунок 8" descr="u54HpWpvkx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3214686"/>
            <a:ext cx="4478342" cy="3358757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1839535"/>
            <a:ext cx="7362852" cy="3178931"/>
          </a:xfrm>
        </p:spPr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rgbClr val="002060"/>
                </a:solidFill>
              </a:rPr>
              <a:t>Какова  система оценивания в соответствии с ФГОС ?</a:t>
            </a:r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14414" y="0"/>
            <a:ext cx="6255488" cy="1142984"/>
          </a:xfrm>
        </p:spPr>
        <p:txBody>
          <a:bodyPr/>
          <a:lstStyle/>
          <a:p>
            <a:pPr algn="ctr"/>
            <a:r>
              <a:rPr lang="ru-RU" dirty="0" smtClean="0"/>
              <a:t>Проблемный вопрос:               </a:t>
            </a: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500298" y="428604"/>
            <a:ext cx="3786214" cy="1500198"/>
          </a:xfrm>
          <a:prstGeom prst="downArrowCallout">
            <a:avLst/>
          </a:prstGeom>
          <a:noFill/>
          <a:ln w="57150">
            <a:solidFill>
              <a:srgbClr val="800E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42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4071942"/>
            <a:ext cx="3100391" cy="2428892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615394" cy="1177288"/>
          </a:xfrm>
          <a:ln w="76200">
            <a:solidFill>
              <a:srgbClr val="800E8C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Что должна фиксировать Система оценки ?</a:t>
            </a:r>
            <a:endParaRPr lang="ru-RU" dirty="0">
              <a:ln w="50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428596" y="1428736"/>
          <a:ext cx="842968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143000"/>
          </a:xfrm>
          <a:ln w="57150">
            <a:solidFill>
              <a:srgbClr val="800E8C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Оценочная деятельность учителя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397000"/>
          <a:ext cx="8715436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  <a:ln w="57150">
            <a:solidFill>
              <a:srgbClr val="800E8C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Виды оценивания, используемые в начальной школе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214282" y="2071678"/>
          <a:ext cx="871543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214282" y="2000240"/>
          <a:ext cx="871543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  <a:ln w="57150">
            <a:solidFill>
              <a:srgbClr val="800E8C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Виды оценивания, используемые в начальной школе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214282" y="1928802"/>
          <a:ext cx="8786874" cy="449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  <a:ln w="57150">
            <a:solidFill>
              <a:srgbClr val="800E8C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Виды оценивания, используемые в начальной школе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214282" y="1928802"/>
          <a:ext cx="8786874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76" y="0"/>
            <a:ext cx="7242048" cy="1143000"/>
          </a:xfrm>
          <a:ln w="57150">
            <a:solidFill>
              <a:srgbClr val="800E8C"/>
            </a:solidFill>
          </a:ln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Составляющие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итоговой оценки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357158" y="1214422"/>
          <a:ext cx="842968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авая фигурная скобка 12"/>
          <p:cNvSpPr/>
          <p:nvPr/>
        </p:nvSpPr>
        <p:spPr>
          <a:xfrm>
            <a:off x="4786314" y="1500174"/>
            <a:ext cx="928694" cy="4857784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5yUCtTn.jp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141" y="0"/>
            <a:ext cx="8929718" cy="642958"/>
          </a:xfrm>
          <a:ln w="57150">
            <a:solidFill>
              <a:srgbClr val="800E8C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Формы и методы  оценки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CPH_hbCesD8.jpg"/>
          <p:cNvPicPr>
            <a:picLocks noChangeAspect="1"/>
          </p:cNvPicPr>
          <p:nvPr/>
        </p:nvPicPr>
        <p:blipFill>
          <a:blip r:embed="rId3">
            <a:lum bright="20000"/>
          </a:blip>
          <a:stretch>
            <a:fillRect/>
          </a:stretch>
        </p:blipFill>
        <p:spPr>
          <a:xfrm>
            <a:off x="4786314" y="3548334"/>
            <a:ext cx="4136302" cy="3141396"/>
          </a:xfrm>
          <a:prstGeom prst="rect">
            <a:avLst/>
          </a:prstGeom>
          <a:scene3d>
            <a:camera prst="perspectiveAbove"/>
            <a:lightRig rig="threePt" dir="t"/>
          </a:scene3d>
        </p:spPr>
      </p:pic>
      <p:sp>
        <p:nvSpPr>
          <p:cNvPr id="7" name="Прямоугольник 6"/>
          <p:cNvSpPr/>
          <p:nvPr/>
        </p:nvSpPr>
        <p:spPr>
          <a:xfrm>
            <a:off x="4786314" y="928670"/>
            <a:ext cx="4071966" cy="1714512"/>
          </a:xfrm>
          <a:prstGeom prst="rect">
            <a:avLst/>
          </a:prstGeom>
          <a:noFill/>
          <a:ln w="57150">
            <a:solidFill>
              <a:srgbClr val="4646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714348" y="857232"/>
            <a:ext cx="3500462" cy="2857520"/>
          </a:xfrm>
          <a:prstGeom prst="downArrowCallout">
            <a:avLst/>
          </a:prstGeom>
          <a:noFill/>
          <a:ln w="57150">
            <a:solidFill>
              <a:srgbClr val="4646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857628"/>
            <a:ext cx="4429156" cy="24288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28662" y="928670"/>
            <a:ext cx="350046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Диагностика результатов личностного развития</a:t>
            </a:r>
            <a:endParaRPr lang="ru-RU" sz="2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86314" y="1000108"/>
            <a:ext cx="4000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Метапредметные диагностические работы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4000504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Метапредметные результаты</a:t>
            </a:r>
          </a:p>
          <a:p>
            <a:r>
              <a:rPr lang="ru-RU" sz="2400" i="1" dirty="0" smtClean="0"/>
              <a:t>Регулятивные УУД</a:t>
            </a:r>
          </a:p>
          <a:p>
            <a:r>
              <a:rPr lang="ru-RU" sz="2400" i="1" dirty="0" smtClean="0"/>
              <a:t>Познавательные УУД</a:t>
            </a:r>
          </a:p>
          <a:p>
            <a:r>
              <a:rPr lang="ru-RU" sz="2400" i="1" dirty="0" smtClean="0"/>
              <a:t>Коммуникативные УУД</a:t>
            </a:r>
            <a:endParaRPr lang="ru-RU" sz="2400" i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214282" y="4857760"/>
            <a:ext cx="1588" cy="816454"/>
          </a:xfrm>
          <a:prstGeom prst="line">
            <a:avLst/>
          </a:prstGeom>
          <a:ln w="38100">
            <a:solidFill>
              <a:srgbClr val="800E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14282" y="5286388"/>
            <a:ext cx="357190" cy="1588"/>
          </a:xfrm>
          <a:prstGeom prst="straightConnector1">
            <a:avLst/>
          </a:prstGeom>
          <a:ln w="38100">
            <a:solidFill>
              <a:srgbClr val="800E8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14282" y="5715016"/>
            <a:ext cx="428628" cy="1588"/>
          </a:xfrm>
          <a:prstGeom prst="straightConnector1">
            <a:avLst/>
          </a:prstGeom>
          <a:ln w="38100">
            <a:solidFill>
              <a:srgbClr val="800E8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14282" y="4857760"/>
            <a:ext cx="428628" cy="1588"/>
          </a:xfrm>
          <a:prstGeom prst="straightConnector1">
            <a:avLst/>
          </a:prstGeom>
          <a:ln w="38100">
            <a:solidFill>
              <a:srgbClr val="800E8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190</TotalTime>
  <Words>348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Система оценивания  в соответствии с ФГОС. Требования к системе оценки достижения планируемых результатов</vt:lpstr>
      <vt:lpstr>Какова  система оценивания в соответствии с ФГОС ?</vt:lpstr>
      <vt:lpstr>Что должна фиксировать Система оценки ?</vt:lpstr>
      <vt:lpstr>Оценочная деятельность учителя</vt:lpstr>
      <vt:lpstr>Виды оценивания, используемые в начальной школе</vt:lpstr>
      <vt:lpstr>Виды оценивания, используемые в начальной школе</vt:lpstr>
      <vt:lpstr>Виды оценивания, используемые в начальной школе</vt:lpstr>
      <vt:lpstr>Составляющие  итоговой оценки</vt:lpstr>
      <vt:lpstr>Формы и методы  оценки</vt:lpstr>
      <vt:lpstr>Принципы оценивания</vt:lpstr>
      <vt:lpstr>Уважаемые коллеги! Попробуйте  составить правила оценочной безопасности</vt:lpstr>
      <vt:lpstr>1.Презентация результатов работы группы  2.Анкетирование.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2013-02-22T20:12:53Z</dcterms:created>
  <dcterms:modified xsi:type="dcterms:W3CDTF">2013-02-22T23:23:19Z</dcterms:modified>
</cp:coreProperties>
</file>