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59" r:id="rId10"/>
    <p:sldId id="269" r:id="rId11"/>
    <p:sldId id="267" r:id="rId12"/>
    <p:sldId id="268" r:id="rId13"/>
    <p:sldId id="260" r:id="rId14"/>
    <p:sldId id="261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14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776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0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31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84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52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985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85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1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4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9FFC9-1357-4A64-B11C-4D05C7CA4FA1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04A00-AFDD-448A-B14E-4F31238DCA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3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10.rimg.info/6e0d774e89a9aea2e4798caf33f89eac.gi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nlo-18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nlo-18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myspacepimper.com/content/gif/space_and_ufos/space_and_ufos_147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data/smiles/nlo-18.gi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hyperlink" Target="http://media.myspacepimper.com/content/gif/space_and_ufos/space_and_ufos_147.gif" TargetMode="External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.myspacepimper.com/content/gif/space_and_ufos/space_and_ufos_147.gif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perinfo.ru/publ/animacija/gif_animacija_giperinfo_gif_5/8" TargetMode="External"/><Relationship Id="rId2" Type="http://schemas.openxmlformats.org/officeDocument/2006/relationships/hyperlink" Target="http://allday2.com/index.php?newsid=4372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nakkalesohbet.com/wp-admin/rockets-clipart" TargetMode="External"/><Relationship Id="rId5" Type="http://schemas.openxmlformats.org/officeDocument/2006/relationships/hyperlink" Target="http://fenechki-vce.besaba.com/kartinki-raketa-dlya-detey.html" TargetMode="External"/><Relationship Id="rId4" Type="http://schemas.openxmlformats.org/officeDocument/2006/relationships/hyperlink" Target="http://smiles24.ru/smile/anime-nlo-19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on.k12.sc.us/ems/Student--beholder_hovering_md_clr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9893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Космическое путешествие</a:t>
            </a:r>
            <a:endParaRPr lang="ru-RU" sz="9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624">
            <a:off x="-3141219" y="4852062"/>
            <a:ext cx="3117672" cy="44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3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7125 -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5400600" cy="24482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ваших бортовых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журналах дано задание.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Выполните его в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парах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08" y="3861048"/>
            <a:ext cx="3312368" cy="2357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7812</a:t>
            </a:r>
            <a:r>
              <a:rPr lang="ru-RU" sz="32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+ 1574</a:t>
            </a:r>
            <a:r>
              <a:rPr lang="ru-RU" sz="32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7235</a:t>
            </a:r>
            <a:r>
              <a:rPr lang="ru-RU" sz="32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126</a:t>
            </a:r>
            <a:r>
              <a:rPr lang="ru-RU" sz="32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92376 + 97924</a:t>
            </a:r>
          </a:p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32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345</a:t>
            </a:r>
            <a:r>
              <a:rPr lang="ru-RU" sz="32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</a:t>
            </a:r>
            <a:endParaRPr lang="ru-RU" sz="32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Сверим результаты…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9482" y="2564180"/>
            <a:ext cx="1924861" cy="1474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+7812</a:t>
            </a:r>
            <a:r>
              <a:rPr lang="ru-R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1574</a:t>
            </a:r>
            <a:r>
              <a:rPr lang="ru-RU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aseline="-25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aseline="-25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aseline="-25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aseline="-25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baseline="-25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584" y="346352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10486</a:t>
            </a:r>
            <a:r>
              <a:rPr lang="ru-RU" sz="3200" b="1" i="1" baseline="-25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5649">
            <a:off x="844348" y="2522392"/>
            <a:ext cx="1780845" cy="17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54311" y="2035034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_7235</a:t>
            </a:r>
            <a:r>
              <a:rPr lang="ru-RU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br>
              <a:rPr lang="ru-RU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3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126</a:t>
            </a:r>
            <a:r>
              <a:rPr lang="ru-RU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335" y="300915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7107</a:t>
            </a:r>
            <a:r>
              <a:rPr lang="ru-RU" sz="3200" b="1" i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3200" b="1" i="1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658" y="2055005"/>
            <a:ext cx="1780845" cy="17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1287" y="4437112"/>
            <a:ext cx="180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92376</a:t>
            </a:r>
            <a:b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3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97924</a:t>
            </a:r>
            <a:endParaRPr lang="ru-RU" sz="32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96737" y="5373215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190300</a:t>
            </a:r>
            <a:endParaRPr lang="ru-RU" sz="3200" b="1" i="1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076" y="4340196"/>
            <a:ext cx="1780845" cy="17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18241" y="4944019"/>
            <a:ext cx="13955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_500</a:t>
            </a:r>
            <a:r>
              <a:rPr lang="ru-RU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345</a:t>
            </a:r>
            <a:r>
              <a:rPr lang="ru-RU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6066" y="583274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111</a:t>
            </a:r>
            <a:r>
              <a:rPr lang="ru-RU" sz="3200" b="1" i="1" baseline="-25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3200" b="1" i="1" baseline="-25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606" y="4815150"/>
            <a:ext cx="1780845" cy="170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15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6" grpId="0"/>
      <p:bldP spid="12" grpId="0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</a:t>
            </a:r>
            <a:r>
              <a:rPr lang="ru-RU" b="1" i="1" dirty="0" err="1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 rot="16200000">
            <a:off x="5724128" y="1268760"/>
            <a:ext cx="2880320" cy="2952328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624">
            <a:off x="-2429098" y="4752471"/>
            <a:ext cx="2212296" cy="31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7125 -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</a:t>
            </a:r>
            <a:r>
              <a:rPr lang="ru-RU" b="1" i="1" dirty="0" err="1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163696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938 – (115 + 485)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453" y="2308421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(536 + 264) + 80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7266" y="285293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5724 + 153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8337" y="3526534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938 – 115 + 485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2881" y="414908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938 – 115 – 485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9570" y="479715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5153 + 724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3793" y="537321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(80 + 264) + 536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029" name="Picture 5" descr="Картинка 16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38703"/>
            <a:ext cx="1224136" cy="20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36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2031E-6 L 0.27899 -0.369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41" y="-184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-2.57229E-6 L 0.27222 -0.442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8" y="-22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10664E-6 L 0.21371 -0.285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77" y="-14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Икс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Проверить, правильно ли решены уравнения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940152" y="1628800"/>
            <a:ext cx="2664296" cy="2736304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624">
            <a:off x="-1745178" y="5472550"/>
            <a:ext cx="2212296" cy="31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4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 L 0.70868 -0.3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34" y="-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Икс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988840"/>
            <a:ext cx="2890664" cy="12527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1251 – </a:t>
            </a:r>
            <a:r>
              <a:rPr lang="ru-RU" sz="3600" b="1" i="1" dirty="0" smtClean="0">
                <a:solidFill>
                  <a:srgbClr val="FF0000"/>
                </a:solidFill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</a:rPr>
              <a:t> = 621</a:t>
            </a: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х</a:t>
            </a:r>
            <a:r>
              <a:rPr lang="ru-RU" sz="3600" b="1" dirty="0" smtClean="0">
                <a:solidFill>
                  <a:srgbClr val="FF0000"/>
                </a:solidFill>
              </a:rPr>
              <a:t> = 1251 + 621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Картинка 43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797152"/>
            <a:ext cx="7905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67544" y="4005064"/>
            <a:ext cx="2890664" cy="125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2 + х = 1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х = 2 – 1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481215" y="1628800"/>
            <a:ext cx="2890664" cy="125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3600" b="1" dirty="0">
                <a:solidFill>
                  <a:srgbClr val="FF0000"/>
                </a:solidFill>
              </a:rPr>
              <a:t>х + а + в = с</a:t>
            </a:r>
          </a:p>
          <a:p>
            <a:pPr marL="0" indent="0">
              <a:buFont typeface="Arial" pitchFamily="34" charset="0"/>
              <a:buNone/>
            </a:pPr>
            <a:r>
              <a:rPr lang="ru-RU" sz="3600" b="1" dirty="0">
                <a:solidFill>
                  <a:srgbClr val="FF0000"/>
                </a:solidFill>
              </a:rPr>
              <a:t>х = с – а + в 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851920" y="3995869"/>
            <a:ext cx="2890664" cy="12527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х = 16 + 100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FF0000"/>
                </a:solidFill>
              </a:rPr>
              <a:t>100 – 16 = х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2852866" y="2639447"/>
            <a:ext cx="505342" cy="648072"/>
            <a:chOff x="2852866" y="2639447"/>
            <a:chExt cx="505342" cy="648072"/>
          </a:xfrm>
        </p:grpSpPr>
        <p:sp>
          <p:nvSpPr>
            <p:cNvPr id="4" name="Пятно 1 3"/>
            <p:cNvSpPr/>
            <p:nvPr/>
          </p:nvSpPr>
          <p:spPr>
            <a:xfrm>
              <a:off x="2852866" y="2639447"/>
              <a:ext cx="505342" cy="648072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2987824" y="2963483"/>
              <a:ext cx="21602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11"/>
          <p:cNvGrpSpPr/>
          <p:nvPr/>
        </p:nvGrpSpPr>
        <p:grpSpPr>
          <a:xfrm>
            <a:off x="755576" y="4005064"/>
            <a:ext cx="505342" cy="648072"/>
            <a:chOff x="2852866" y="2639447"/>
            <a:chExt cx="505342" cy="648072"/>
          </a:xfrm>
        </p:grpSpPr>
        <p:sp>
          <p:nvSpPr>
            <p:cNvPr id="13" name="Пятно 1 12"/>
            <p:cNvSpPr/>
            <p:nvPr/>
          </p:nvSpPr>
          <p:spPr>
            <a:xfrm>
              <a:off x="2852866" y="2639447"/>
              <a:ext cx="505342" cy="648072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987824" y="2963483"/>
              <a:ext cx="21602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7066285" y="2309596"/>
            <a:ext cx="505342" cy="648072"/>
            <a:chOff x="2852866" y="2639447"/>
            <a:chExt cx="505342" cy="648072"/>
          </a:xfrm>
        </p:grpSpPr>
        <p:sp>
          <p:nvSpPr>
            <p:cNvPr id="16" name="Пятно 1 15"/>
            <p:cNvSpPr/>
            <p:nvPr/>
          </p:nvSpPr>
          <p:spPr>
            <a:xfrm>
              <a:off x="2852866" y="2639447"/>
              <a:ext cx="505342" cy="648072"/>
            </a:xfrm>
            <a:prstGeom prst="irregularSeal1">
              <a:avLst/>
            </a:prstGeom>
            <a:solidFill>
              <a:srgbClr val="FFFF00"/>
            </a:soli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987824" y="2963483"/>
              <a:ext cx="216024" cy="0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08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Икс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23413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 = а + а + в + 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430" y="335699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М = В + А + 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430" y="46531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К =  А  – С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21075540">
            <a:off x="659430" y="2125248"/>
            <a:ext cx="456186" cy="864096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21075540">
            <a:off x="601242" y="3257371"/>
            <a:ext cx="578091" cy="864096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331331">
            <a:off x="1408920" y="4643436"/>
            <a:ext cx="473950" cy="724166"/>
          </a:xfrm>
          <a:prstGeom prst="ellipse">
            <a:avLst/>
          </a:prstGeom>
          <a:noFill/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788024" y="2237777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Р </a:t>
            </a:r>
            <a:r>
              <a:rPr lang="ru-RU" sz="3600" b="1" dirty="0" smtClean="0">
                <a:solidFill>
                  <a:srgbClr val="FF0000"/>
                </a:solidFill>
              </a:rPr>
              <a:t>= 2а + 2в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Картинка 43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150821"/>
            <a:ext cx="7905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а 43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819698"/>
            <a:ext cx="7905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артинка 43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493" y="4150820"/>
            <a:ext cx="7905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6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Икс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Картинка 46 из 453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238" y="5517232"/>
            <a:ext cx="981075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875184" y="2558283"/>
            <a:ext cx="1627071" cy="2014254"/>
            <a:chOff x="1547665" y="2924944"/>
            <a:chExt cx="1944216" cy="2464895"/>
          </a:xfrm>
        </p:grpSpPr>
        <p:pic>
          <p:nvPicPr>
            <p:cNvPr id="819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20892" r="10864" b="11035"/>
            <a:stretch/>
          </p:blipFill>
          <p:spPr bwMode="auto">
            <a:xfrm>
              <a:off x="1547665" y="2924944"/>
              <a:ext cx="1944216" cy="246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051720" y="3501008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77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2791106" y="2714823"/>
            <a:ext cx="1944216" cy="2464895"/>
            <a:chOff x="1547665" y="2924944"/>
            <a:chExt cx="1944216" cy="2464895"/>
          </a:xfrm>
        </p:grpSpPr>
        <p:pic>
          <p:nvPicPr>
            <p:cNvPr id="18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20892" r="10864" b="11035"/>
            <a:stretch/>
          </p:blipFill>
          <p:spPr bwMode="auto">
            <a:xfrm>
              <a:off x="1547665" y="2924944"/>
              <a:ext cx="1944216" cy="246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051720" y="3501008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77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569479" y="2219216"/>
            <a:ext cx="1618607" cy="2143341"/>
            <a:chOff x="1691678" y="2956873"/>
            <a:chExt cx="1944216" cy="2464895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20892" r="10864" b="11035"/>
            <a:stretch/>
          </p:blipFill>
          <p:spPr bwMode="auto">
            <a:xfrm>
              <a:off x="1691678" y="2956873"/>
              <a:ext cx="1944216" cy="246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051720" y="3501008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77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748485" y="2677156"/>
            <a:ext cx="1944216" cy="2464895"/>
            <a:chOff x="1547665" y="2924944"/>
            <a:chExt cx="1944216" cy="2464895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20892" r="10864" b="11035"/>
            <a:stretch/>
          </p:blipFill>
          <p:spPr bwMode="auto">
            <a:xfrm>
              <a:off x="1547665" y="2924944"/>
              <a:ext cx="1944216" cy="246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051720" y="3501008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77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84665" y="3170828"/>
            <a:ext cx="1944216" cy="2464895"/>
            <a:chOff x="1547665" y="2924944"/>
            <a:chExt cx="1944216" cy="246489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20892" r="10864" b="11035"/>
            <a:stretch/>
          </p:blipFill>
          <p:spPr bwMode="auto">
            <a:xfrm>
              <a:off x="1547665" y="2924944"/>
              <a:ext cx="1944216" cy="246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051720" y="3501008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77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093636" y="3580975"/>
            <a:ext cx="1944216" cy="2464895"/>
            <a:chOff x="1547665" y="2924944"/>
            <a:chExt cx="1944216" cy="2464895"/>
          </a:xfrm>
        </p:grpSpPr>
        <p:pic>
          <p:nvPicPr>
            <p:cNvPr id="12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20892" r="10864" b="11035"/>
            <a:stretch/>
          </p:blipFill>
          <p:spPr bwMode="auto">
            <a:xfrm>
              <a:off x="1547665" y="2924944"/>
              <a:ext cx="1944216" cy="246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051720" y="3501008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77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107718" y="3830766"/>
            <a:ext cx="2256369" cy="2622570"/>
            <a:chOff x="1547665" y="2924944"/>
            <a:chExt cx="1944216" cy="2464895"/>
          </a:xfrm>
        </p:grpSpPr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8" t="20892" r="10864" b="11035"/>
            <a:stretch/>
          </p:blipFill>
          <p:spPr bwMode="auto">
            <a:xfrm>
              <a:off x="1547665" y="2924944"/>
              <a:ext cx="1944216" cy="2464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051720" y="3501008"/>
              <a:ext cx="12241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dirty="0" smtClean="0">
                  <a:solidFill>
                    <a:srgbClr val="002060"/>
                  </a:solidFill>
                </a:rPr>
                <a:t>77</a:t>
              </a:r>
              <a:endParaRPr lang="ru-RU" sz="48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99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Икс</a:t>
            </a:r>
            <a:endParaRPr lang="ru-RU" dirty="0"/>
          </a:p>
        </p:txBody>
      </p:sp>
      <p:pic>
        <p:nvPicPr>
          <p:cNvPr id="5" name="Picture 2" descr="Картинка 43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329" y="2412602"/>
            <a:ext cx="1508412" cy="318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43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597" y="1990478"/>
            <a:ext cx="1527467" cy="322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а 43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61" y="2517950"/>
            <a:ext cx="1434341" cy="30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а 46 из 453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1" y="4221088"/>
            <a:ext cx="1917179" cy="20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ртинка 46 из 453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44" y="4559945"/>
            <a:ext cx="1917179" cy="20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Картинка 46 из 453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152" y="4462062"/>
            <a:ext cx="1917179" cy="20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а 46 из 4533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1917179" cy="206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1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FF00"/>
                </a:solidFill>
                <a:effectLst>
                  <a:glow rad="228600">
                    <a:srgbClr val="4BACC6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Икс</a:t>
            </a:r>
            <a:endParaRPr lang="ru-RU" dirty="0"/>
          </a:p>
        </p:txBody>
      </p:sp>
      <p:pic>
        <p:nvPicPr>
          <p:cNvPr id="19" name="Picture 4" descr="Картинка 46 из 4533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9" y="2806552"/>
            <a:ext cx="2582131" cy="278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6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Неизвестности</a:t>
            </a:r>
            <a:endParaRPr lang="ru-RU" b="1" i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Определите направление числовой прямой.</a:t>
            </a:r>
          </a:p>
          <a:p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Определите, какие числа «живут» в указанных точках на числовых прямых:</a:t>
            </a:r>
          </a:p>
        </p:txBody>
      </p:sp>
      <p:sp>
        <p:nvSpPr>
          <p:cNvPr id="4" name="Овал 3"/>
          <p:cNvSpPr/>
          <p:nvPr/>
        </p:nvSpPr>
        <p:spPr>
          <a:xfrm>
            <a:off x="5220072" y="1387748"/>
            <a:ext cx="2664296" cy="2664296"/>
          </a:xfrm>
          <a:prstGeom prst="ellipse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624">
            <a:off x="-2429098" y="4752471"/>
            <a:ext cx="2212296" cy="31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43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7125 -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Интернет ресурсы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allday2.com/index.php?newsid=437281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– космические  </a:t>
            </a:r>
            <a:r>
              <a:rPr lang="ru-RU" dirty="0">
                <a:solidFill>
                  <a:schemeClr val="bg1"/>
                </a:solidFill>
              </a:rPr>
              <a:t>фоны для презентаций</a:t>
            </a:r>
          </a:p>
          <a:p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</a:t>
            </a:r>
            <a:r>
              <a:rPr lang="ru-RU" dirty="0" smtClean="0">
                <a:hlinkClick r:id="rId3"/>
              </a:rPr>
              <a:t>www.hiperinfo.ru/publ/animacija/gif_animacija_giperinfo_gif_5/8</a:t>
            </a:r>
            <a:r>
              <a:rPr lang="ru-RU" dirty="0" smtClean="0"/>
              <a:t> </a:t>
            </a:r>
            <a:r>
              <a:rPr lang="ru-RU" dirty="0">
                <a:solidFill>
                  <a:schemeClr val="bg1"/>
                </a:solidFill>
              </a:rPr>
              <a:t>– </a:t>
            </a:r>
            <a:r>
              <a:rPr lang="ru-RU" dirty="0" smtClean="0">
                <a:solidFill>
                  <a:schemeClr val="bg1"/>
                </a:solidFill>
              </a:rPr>
              <a:t>анимированные    инопланетяне</a:t>
            </a:r>
          </a:p>
          <a:p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</a:t>
            </a:r>
            <a:r>
              <a:rPr lang="ru-RU" dirty="0" smtClean="0">
                <a:hlinkClick r:id="rId4"/>
              </a:rPr>
              <a:t>smiles24.ru/smile/anime-nlo-19.html</a:t>
            </a:r>
            <a:r>
              <a:rPr lang="ru-RU" dirty="0" smtClean="0"/>
              <a:t> </a:t>
            </a:r>
            <a:r>
              <a:rPr lang="ru-RU" dirty="0">
                <a:solidFill>
                  <a:schemeClr val="bg1"/>
                </a:solidFill>
              </a:rPr>
              <a:t>–</a:t>
            </a:r>
            <a:r>
              <a:rPr lang="ru-RU" dirty="0" smtClean="0">
                <a:solidFill>
                  <a:schemeClr val="bg1"/>
                </a:solidFill>
              </a:rPr>
              <a:t> инопланетянин </a:t>
            </a:r>
          </a:p>
          <a:p>
            <a:r>
              <a:rPr lang="ru-RU" dirty="0" smtClean="0">
                <a:hlinkClick r:id="rId5"/>
              </a:rPr>
              <a:t>http</a:t>
            </a:r>
            <a:r>
              <a:rPr lang="ru-RU" dirty="0">
                <a:hlinkClick r:id="rId5"/>
              </a:rPr>
              <a:t>://</a:t>
            </a:r>
            <a:r>
              <a:rPr lang="ru-RU" dirty="0" smtClean="0">
                <a:hlinkClick r:id="rId5"/>
              </a:rPr>
              <a:t>fenechki-vce.besaba.com/kartinki-raketa-dlya-detey.html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– ракета </a:t>
            </a:r>
          </a:p>
          <a:p>
            <a:r>
              <a:rPr lang="en-US" dirty="0">
                <a:hlinkClick r:id="rId6"/>
              </a:rPr>
              <a:t>Rockets Cliparthttp://</a:t>
            </a:r>
            <a:r>
              <a:rPr lang="en-US" dirty="0" smtClean="0">
                <a:hlinkClick r:id="rId6"/>
              </a:rPr>
              <a:t>www.canakkalesohbet.com/wp-admin/rockets-clipart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– красная ракета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4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Неизвестности (1)</a:t>
            </a:r>
            <a:endParaRPr lang="ru-RU" b="1" i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27584" y="3392996"/>
            <a:ext cx="7128792" cy="324036"/>
            <a:chOff x="827584" y="3392996"/>
            <a:chExt cx="7128792" cy="324036"/>
          </a:xfrm>
        </p:grpSpPr>
        <p:cxnSp>
          <p:nvCxnSpPr>
            <p:cNvPr id="6" name="Прямая со стрелкой 5"/>
            <p:cNvCxnSpPr/>
            <p:nvPr/>
          </p:nvCxnSpPr>
          <p:spPr>
            <a:xfrm flipH="1">
              <a:off x="827584" y="3573016"/>
              <a:ext cx="7128792" cy="0"/>
            </a:xfrm>
            <a:prstGeom prst="straightConnector1">
              <a:avLst/>
            </a:prstGeom>
            <a:ln w="444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1691882" y="3429000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2454152" y="3429000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3203848" y="3429000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3957531" y="3392996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716016" y="3426398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462905" y="3429000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6228184" y="3419771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6948264" y="3416391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668344" y="3419771"/>
              <a:ext cx="0" cy="28803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Прямоугольник 21"/>
          <p:cNvSpPr/>
          <p:nvPr/>
        </p:nvSpPr>
        <p:spPr>
          <a:xfrm>
            <a:off x="7433344" y="377200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18944" y="377200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1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7905" y="377200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3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22531" y="3765511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5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36451" y="3743739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7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56882" y="3739679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8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68848" y="3785326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C000"/>
                </a:solidFill>
              </a:rPr>
              <a:t>6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81016" y="378743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C000"/>
                </a:solidFill>
              </a:rPr>
              <a:t>4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93184" y="378743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C000"/>
                </a:solidFill>
              </a:rPr>
              <a:t>2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Неизвестности (2)</a:t>
            </a:r>
            <a:endParaRPr lang="ru-RU" b="1" i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27584" y="3573016"/>
            <a:ext cx="7128792" cy="0"/>
          </a:xfrm>
          <a:prstGeom prst="straightConnector1">
            <a:avLst/>
          </a:prstGeom>
          <a:ln w="444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4152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57531" y="3392996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62905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32040" y="3798132"/>
            <a:ext cx="127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а + 1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751075" y="3798132"/>
            <a:ext cx="14061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а – 1 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22531" y="379407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C000"/>
                </a:solidFill>
              </a:rPr>
              <a:t>а</a:t>
            </a:r>
            <a:endParaRPr lang="ru-RU" sz="4400" dirty="0">
              <a:solidFill>
                <a:srgbClr val="FFC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812360" y="3573016"/>
            <a:ext cx="288032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12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Неизвестности (3)</a:t>
            </a:r>
            <a:endParaRPr lang="ru-RU" b="1" i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27584" y="3573016"/>
            <a:ext cx="7128792" cy="0"/>
          </a:xfrm>
          <a:prstGeom prst="straightConnector1">
            <a:avLst/>
          </a:prstGeom>
          <a:ln w="444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4152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62905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5227905" y="3717032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i="1" dirty="0" smtClean="0">
                <a:solidFill>
                  <a:srgbClr val="FFFF00"/>
                </a:solidFill>
              </a:rPr>
              <a:t>в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36451" y="3743739"/>
            <a:ext cx="474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i="1" dirty="0" smtClean="0">
                <a:solidFill>
                  <a:srgbClr val="FFFF00"/>
                </a:solidFill>
              </a:rPr>
              <a:t>а</a:t>
            </a:r>
            <a:endParaRPr lang="ru-RU" sz="4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Неизвестности (4)</a:t>
            </a:r>
            <a:endParaRPr lang="ru-RU" b="1" i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27584" y="3573016"/>
            <a:ext cx="7128792" cy="0"/>
          </a:xfrm>
          <a:prstGeom prst="straightConnector1">
            <a:avLst/>
          </a:prstGeom>
          <a:ln w="444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4152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57531" y="3392996"/>
            <a:ext cx="0" cy="28803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62905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227905" y="3772006"/>
            <a:ext cx="474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i="1" dirty="0" smtClean="0">
                <a:solidFill>
                  <a:srgbClr val="FFFF00"/>
                </a:solidFill>
              </a:rPr>
              <a:t>а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22531" y="3765511"/>
            <a:ext cx="1297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i="1" dirty="0" smtClean="0">
                <a:solidFill>
                  <a:srgbClr val="FFFF00"/>
                </a:solidFill>
              </a:rPr>
              <a:t>а + 1</a:t>
            </a:r>
            <a:endParaRPr lang="ru-RU" sz="4400" i="1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7142" y="3772006"/>
            <a:ext cx="12779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C000"/>
                </a:solidFill>
              </a:rPr>
              <a:t>а + 2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007" y="3404241"/>
            <a:ext cx="450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Неизвестности (5)</a:t>
            </a:r>
            <a:endParaRPr lang="ru-RU" b="1" i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27584" y="3573016"/>
            <a:ext cx="7128792" cy="0"/>
          </a:xfrm>
          <a:prstGeom prst="straightConnector1">
            <a:avLst/>
          </a:prstGeom>
          <a:ln w="444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4152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57531" y="3392996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62905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48264" y="3416391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718944" y="3772006"/>
            <a:ext cx="4828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₰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27905" y="3772006"/>
            <a:ext cx="425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Ӻ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36451" y="3743739"/>
            <a:ext cx="49564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µ</a:t>
            </a:r>
            <a:endParaRPr lang="ru-RU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Планета Неизвестности (6)</a:t>
            </a:r>
            <a:endParaRPr lang="ru-RU" b="1" i="1" dirty="0"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27584" y="3573016"/>
            <a:ext cx="7128792" cy="0"/>
          </a:xfrm>
          <a:prstGeom prst="straightConnector1">
            <a:avLst/>
          </a:prstGeom>
          <a:ln w="444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454152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957531" y="3392996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462905" y="3429000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948264" y="3416391"/>
            <a:ext cx="0" cy="288032"/>
          </a:xfrm>
          <a:prstGeom prst="line">
            <a:avLst/>
          </a:prstGeom>
          <a:ln w="31750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3627152" y="3717032"/>
            <a:ext cx="660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2</a:t>
            </a:r>
            <a:r>
              <a:rPr lang="ru-RU" sz="4400" baseline="-25000" dirty="0" smtClean="0">
                <a:solidFill>
                  <a:srgbClr val="FFFF00"/>
                </a:solidFill>
              </a:rPr>
              <a:t>3</a:t>
            </a:r>
            <a:endParaRPr lang="ru-RU" sz="4400" baseline="-25000" dirty="0">
              <a:solidFill>
                <a:srgbClr val="FFFF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236451" y="3743739"/>
            <a:ext cx="6607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FF00"/>
                </a:solidFill>
              </a:rPr>
              <a:t>1</a:t>
            </a:r>
            <a:r>
              <a:rPr lang="ru-RU" sz="4400" baseline="-25000" dirty="0" smtClean="0">
                <a:solidFill>
                  <a:srgbClr val="FFFF00"/>
                </a:solidFill>
              </a:rPr>
              <a:t>3</a:t>
            </a:r>
            <a:endParaRPr lang="ru-RU" sz="4400" baseline="-25000" dirty="0">
              <a:solidFill>
                <a:srgbClr val="FFFF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427929" y="3751860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C000"/>
                </a:solidFill>
              </a:rPr>
              <a:t>11</a:t>
            </a:r>
            <a:r>
              <a:rPr lang="ru-RU" sz="4400" baseline="-25000" dirty="0" smtClean="0">
                <a:solidFill>
                  <a:srgbClr val="FFC000"/>
                </a:solidFill>
              </a:rPr>
              <a:t>3</a:t>
            </a:r>
            <a:endParaRPr lang="ru-RU" sz="4400" baseline="-25000" dirty="0">
              <a:solidFill>
                <a:srgbClr val="FFC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942570" y="3702284"/>
            <a:ext cx="9460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dirty="0" smtClean="0">
                <a:solidFill>
                  <a:srgbClr val="FFC000"/>
                </a:solidFill>
              </a:rPr>
              <a:t>10</a:t>
            </a:r>
            <a:r>
              <a:rPr lang="ru-RU" sz="4400" baseline="-25000" dirty="0" smtClean="0">
                <a:solidFill>
                  <a:srgbClr val="FFC000"/>
                </a:solidFill>
              </a:rPr>
              <a:t>3</a:t>
            </a:r>
            <a:endParaRPr lang="ru-RU" sz="4400" baseline="-25000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0951" y="3408709"/>
            <a:ext cx="4508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Картинка 34 из 4465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54484"/>
            <a:ext cx="1721902" cy="223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5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Цветущая планета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940152" y="1268760"/>
            <a:ext cx="2448272" cy="2520280"/>
          </a:xfrm>
          <a:prstGeom prst="ellipse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71624">
            <a:off x="-2429098" y="4752471"/>
            <a:ext cx="2212296" cy="313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91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0.7125 -0.32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295</Words>
  <Application>Microsoft Office PowerPoint</Application>
  <PresentationFormat>Экран (4:3)</PresentationFormat>
  <Paragraphs>97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Космическое путешествие</vt:lpstr>
      <vt:lpstr>Планета Неизвестности</vt:lpstr>
      <vt:lpstr>Планета Неизвестности (1)</vt:lpstr>
      <vt:lpstr>Планета Неизвестности (2)</vt:lpstr>
      <vt:lpstr>Планета Неизвестности (3)</vt:lpstr>
      <vt:lpstr>Планета Неизвестности (4)</vt:lpstr>
      <vt:lpstr>Планета Неизвестности (5)</vt:lpstr>
      <vt:lpstr>Планета Неизвестности (6)</vt:lpstr>
      <vt:lpstr>Цветущая планета</vt:lpstr>
      <vt:lpstr>Презентация PowerPoint</vt:lpstr>
      <vt:lpstr> Сверим результаты… </vt:lpstr>
      <vt:lpstr>Планета Знаек</vt:lpstr>
      <vt:lpstr>Планета Знаек</vt:lpstr>
      <vt:lpstr>Планета Икс</vt:lpstr>
      <vt:lpstr>Планета Икс</vt:lpstr>
      <vt:lpstr>Планета Икс</vt:lpstr>
      <vt:lpstr>Планета Икс</vt:lpstr>
      <vt:lpstr>Планета Икс</vt:lpstr>
      <vt:lpstr>Планета Икс</vt:lpstr>
      <vt:lpstr>Интернет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Космическое путешествие</dc:title>
  <dc:creator>Арбузова ИЮ</dc:creator>
  <cp:lastModifiedBy>1</cp:lastModifiedBy>
  <cp:revision>31</cp:revision>
  <dcterms:created xsi:type="dcterms:W3CDTF">2012-05-18T02:25:17Z</dcterms:created>
  <dcterms:modified xsi:type="dcterms:W3CDTF">2014-11-23T19:36:45Z</dcterms:modified>
</cp:coreProperties>
</file>