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8" r:id="rId2"/>
    <p:sldId id="263" r:id="rId3"/>
    <p:sldId id="275" r:id="rId4"/>
    <p:sldId id="288" r:id="rId5"/>
    <p:sldId id="265" r:id="rId6"/>
    <p:sldId id="260" r:id="rId7"/>
    <p:sldId id="289" r:id="rId8"/>
    <p:sldId id="290" r:id="rId9"/>
    <p:sldId id="264" r:id="rId10"/>
    <p:sldId id="266" r:id="rId11"/>
    <p:sldId id="29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8AFAB2E-6883-474D-B4EB-FEE6F44C6A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C4D132-B49E-4931-BB41-635FE7F97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41C9-6038-45A2-8E00-743F2752D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0B75BF-A6A1-4902-AC18-BAACFB8DE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9294CC-C939-4E58-838B-32333AB283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3FE28C-95CB-4723-AE49-9E49F0ED07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FEBD-87BA-4AAD-8947-8B817FDE6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30D31F-6A63-44FC-B8A1-4DD860034B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582592-58E0-4ACB-A548-D151F8A9E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A348C0-CA8D-46EB-9136-EF67B7EC7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E3F08-0BFC-4EE1-B18B-7592BF171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2EE2698-5B1B-4E3C-9349-E01A6B2AB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C90B08-784F-4DED-9E8A-BB6A748FD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ululu.org/aforizmy/author/20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050" y="188913"/>
            <a:ext cx="7092950" cy="5929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800" dirty="0"/>
              <a:t>Министерство образования Российской  Федерации</a:t>
            </a:r>
          </a:p>
          <a:p>
            <a:pPr marL="0" indent="0">
              <a:buFont typeface="Wingdings" pitchFamily="2" charset="2"/>
              <a:buNone/>
            </a:pPr>
            <a:endParaRPr lang="ru-RU" sz="1800" dirty="0"/>
          </a:p>
          <a:p>
            <a:pPr marL="0" indent="0">
              <a:buFont typeface="Wingdings" pitchFamily="2" charset="2"/>
              <a:buNone/>
            </a:pPr>
            <a:endParaRPr lang="ru-RU" sz="2800" dirty="0"/>
          </a:p>
          <a:p>
            <a:pPr marL="0" indent="0">
              <a:buFont typeface="Wingdings" pitchFamily="2" charset="2"/>
              <a:buNone/>
            </a:pPr>
            <a:r>
              <a:rPr lang="ru-RU" sz="2800" dirty="0" smtClean="0"/>
              <a:t>                                      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Font typeface="Wingdings" pitchFamily="2" charset="2"/>
              <a:buNone/>
            </a:pPr>
            <a:endParaRPr lang="ru-RU" sz="2800" dirty="0"/>
          </a:p>
          <a:p>
            <a:pPr marL="0" indent="0">
              <a:buFont typeface="Wingdings" pitchFamily="2" charset="2"/>
              <a:buNone/>
            </a:pPr>
            <a:r>
              <a:rPr lang="ru-RU" sz="2800" dirty="0"/>
              <a:t>                             Учителя начальных </a:t>
            </a:r>
            <a:endParaRPr lang="ru-RU" sz="28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800" dirty="0" err="1" smtClean="0"/>
              <a:t>Классклассо</a:t>
            </a:r>
            <a:r>
              <a:rPr lang="ru-RU" sz="2800" dirty="0" smtClean="0"/>
              <a:t>      классов </a:t>
            </a:r>
            <a:endParaRPr lang="ru-RU" sz="2800" dirty="0"/>
          </a:p>
          <a:p>
            <a:pPr marL="0" indent="0">
              <a:buFont typeface="Wingdings" pitchFamily="2" charset="2"/>
              <a:buNone/>
            </a:pPr>
            <a:r>
              <a:rPr lang="ru-RU" sz="2800" dirty="0"/>
              <a:t>                              </a:t>
            </a:r>
            <a:r>
              <a:rPr lang="ru-RU" sz="2800" dirty="0" smtClean="0"/>
              <a:t>МБОУ </a:t>
            </a:r>
            <a:r>
              <a:rPr lang="ru-RU" sz="2800" dirty="0"/>
              <a:t>«СОШ №111»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dirty="0"/>
              <a:t>                              Ленинского района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dirty="0"/>
              <a:t>                              Комаровой И.М.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3171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Портфолио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059113" y="63087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Барнаул </a:t>
            </a:r>
          </a:p>
        </p:txBody>
      </p:sp>
      <p:pic>
        <p:nvPicPr>
          <p:cNvPr id="13" name="Рисунок 12" descr="Последний звонок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500462" cy="41255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Внеклассная </a:t>
            </a:r>
            <a:r>
              <a:rPr lang="ru-RU" dirty="0" smtClean="0"/>
              <a:t>и воспитательная работа</a:t>
            </a:r>
            <a:r>
              <a:rPr lang="ru-RU" dirty="0"/>
              <a:t>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Посещение музеев</a:t>
            </a:r>
          </a:p>
          <a:p>
            <a:r>
              <a:rPr lang="ru-RU" dirty="0"/>
              <a:t>Экскурсии по городу .</a:t>
            </a:r>
          </a:p>
          <a:p>
            <a:r>
              <a:rPr lang="ru-RU" dirty="0"/>
              <a:t>Посещение Городской станции юннатов.</a:t>
            </a:r>
          </a:p>
          <a:p>
            <a:r>
              <a:rPr lang="ru-RU" dirty="0"/>
              <a:t>Экскурсии в природу .</a:t>
            </a:r>
          </a:p>
          <a:p>
            <a:r>
              <a:rPr lang="ru-RU" dirty="0" smtClean="0"/>
              <a:t>Посещение музыкальной школы</a:t>
            </a:r>
            <a:endParaRPr lang="ru-RU" dirty="0"/>
          </a:p>
          <a:p>
            <a:r>
              <a:rPr lang="ru-RU" dirty="0"/>
              <a:t>Посещение театров.</a:t>
            </a:r>
          </a:p>
          <a:p>
            <a:r>
              <a:rPr lang="ru-RU" dirty="0"/>
              <a:t>Экскурсии на перекресток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Участие в различных видах конкурсов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Портфолио</a:t>
            </a:r>
            <a:r>
              <a:rPr lang="ru-RU" dirty="0" smtClean="0"/>
              <a:t> класса</a:t>
            </a:r>
          </a:p>
          <a:p>
            <a:r>
              <a:rPr lang="ru-RU" dirty="0" smtClean="0"/>
              <a:t>Ссылка на материал:</a:t>
            </a:r>
          </a:p>
          <a:p>
            <a:r>
              <a:rPr lang="en-US" dirty="0" smtClean="0"/>
              <a:t>http://yadi.sk/d/QKsIgvkq3Uo20</a:t>
            </a:r>
            <a:endParaRPr lang="ru-RU" dirty="0"/>
          </a:p>
        </p:txBody>
      </p:sp>
      <p:pic>
        <p:nvPicPr>
          <p:cNvPr id="5" name="Рисунок 4" descr="для облож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643050"/>
            <a:ext cx="2571768" cy="27802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Заходите в гости!!</a:t>
            </a:r>
            <a:endParaRPr lang="ru-RU" dirty="0"/>
          </a:p>
        </p:txBody>
      </p:sp>
      <p:pic>
        <p:nvPicPr>
          <p:cNvPr id="5" name="Содержимое 4" descr="учит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395041" cy="50006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29118" cy="4986358"/>
          </a:xfrm>
        </p:spPr>
        <p:txBody>
          <a:bodyPr>
            <a:normAutofit fontScale="25000" lnSpcReduction="20000"/>
          </a:bodyPr>
          <a:lstStyle/>
          <a:p>
            <a:r>
              <a:rPr lang="ru-RU" sz="3600" b="1" dirty="0" smtClean="0"/>
              <a:t>Учителям начальных классов</a:t>
            </a:r>
            <a:endParaRPr lang="ru-RU" sz="3600" dirty="0" smtClean="0"/>
          </a:p>
          <a:p>
            <a:r>
              <a:rPr lang="ru-RU" sz="3600" dirty="0" smtClean="0"/>
              <a:t>От первого за партой часа, </a:t>
            </a:r>
            <a:br>
              <a:rPr lang="ru-RU" sz="3600" dirty="0" smtClean="0"/>
            </a:br>
            <a:r>
              <a:rPr lang="ru-RU" sz="3600" dirty="0" smtClean="0"/>
              <a:t>В канун ребячьих одиссей, </a:t>
            </a:r>
            <a:br>
              <a:rPr lang="ru-RU" sz="3600" dirty="0" smtClean="0"/>
            </a:br>
            <a:r>
              <a:rPr lang="ru-RU" sz="3600" dirty="0" smtClean="0"/>
              <a:t>Учителя начальных классов </a:t>
            </a:r>
            <a:br>
              <a:rPr lang="ru-RU" sz="3600" dirty="0" smtClean="0"/>
            </a:br>
            <a:r>
              <a:rPr lang="ru-RU" sz="3600" dirty="0" smtClean="0"/>
              <a:t>Кладут начало жизни всей.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Нам по судьбе идти вьюнками, </a:t>
            </a:r>
            <a:br>
              <a:rPr lang="ru-RU" sz="3600" dirty="0" smtClean="0"/>
            </a:br>
            <a:r>
              <a:rPr lang="ru-RU" sz="3600" dirty="0" smtClean="0"/>
              <a:t>Не зная будущих времен, </a:t>
            </a:r>
            <a:br>
              <a:rPr lang="ru-RU" sz="3600" dirty="0" smtClean="0"/>
            </a:br>
            <a:r>
              <a:rPr lang="ru-RU" sz="3600" dirty="0" smtClean="0"/>
              <a:t>И навык быть учениками </a:t>
            </a:r>
            <a:br>
              <a:rPr lang="ru-RU" sz="3600" dirty="0" smtClean="0"/>
            </a:br>
            <a:r>
              <a:rPr lang="ru-RU" sz="3600" dirty="0" smtClean="0"/>
              <a:t>В четыре класса умещен.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От образцов чистописанья – </a:t>
            </a:r>
            <a:br>
              <a:rPr lang="ru-RU" sz="3600" dirty="0" smtClean="0"/>
            </a:br>
            <a:r>
              <a:rPr lang="ru-RU" sz="3600" dirty="0" smtClean="0"/>
              <a:t>С любым характером в ладу </a:t>
            </a:r>
            <a:br>
              <a:rPr lang="ru-RU" sz="3600" dirty="0" smtClean="0"/>
            </a:br>
            <a:r>
              <a:rPr lang="ru-RU" sz="3600" dirty="0" smtClean="0"/>
              <a:t>Привычка добрая к старанью </a:t>
            </a:r>
            <a:br>
              <a:rPr lang="ru-RU" sz="3600" dirty="0" smtClean="0"/>
            </a:br>
            <a:r>
              <a:rPr lang="ru-RU" sz="3600" dirty="0" smtClean="0"/>
              <a:t>И ежедневному труду,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От исправления ошибок – </a:t>
            </a:r>
            <a:br>
              <a:rPr lang="ru-RU" sz="3600" dirty="0" smtClean="0"/>
            </a:br>
            <a:r>
              <a:rPr lang="ru-RU" sz="3600" dirty="0" smtClean="0"/>
              <a:t>Почин работы над собой; </a:t>
            </a:r>
            <a:br>
              <a:rPr lang="ru-RU" sz="3600" dirty="0" smtClean="0"/>
            </a:br>
            <a:r>
              <a:rPr lang="ru-RU" sz="3600" dirty="0" smtClean="0"/>
              <a:t>И всякий раз летит «спасибо», </a:t>
            </a:r>
            <a:br>
              <a:rPr lang="ru-RU" sz="3600" dirty="0" smtClean="0"/>
            </a:br>
            <a:r>
              <a:rPr lang="ru-RU" sz="3600" dirty="0" smtClean="0"/>
              <a:t>Где у доски – учитель мой.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Его копеечною мздою </a:t>
            </a:r>
            <a:br>
              <a:rPr lang="ru-RU" sz="3600" dirty="0" smtClean="0"/>
            </a:br>
            <a:r>
              <a:rPr lang="ru-RU" sz="3600" dirty="0" smtClean="0"/>
              <a:t>Достойно здравствовать нельзя; </a:t>
            </a:r>
            <a:br>
              <a:rPr lang="ru-RU" sz="3600" dirty="0" smtClean="0"/>
            </a:br>
            <a:r>
              <a:rPr lang="ru-RU" sz="3600" dirty="0" smtClean="0"/>
              <a:t>Не заросла бы лебедою </a:t>
            </a:r>
            <a:br>
              <a:rPr lang="ru-RU" sz="3600" dirty="0" smtClean="0"/>
            </a:br>
            <a:r>
              <a:rPr lang="ru-RU" sz="3600" dirty="0" smtClean="0"/>
              <a:t>Неблагодарная стезя,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Но в мерном четвертей </a:t>
            </a:r>
            <a:r>
              <a:rPr lang="ru-RU" sz="3600" dirty="0" err="1" smtClean="0"/>
              <a:t>круженьи</a:t>
            </a:r>
            <a:r>
              <a:rPr lang="ru-RU" sz="3600" dirty="0" smtClean="0"/>
              <a:t>, </a:t>
            </a:r>
            <a:br>
              <a:rPr lang="ru-RU" sz="3600" dirty="0" smtClean="0"/>
            </a:br>
            <a:r>
              <a:rPr lang="ru-RU" sz="3600" dirty="0" smtClean="0"/>
              <a:t>Умом, и сердцем, и душой </a:t>
            </a:r>
            <a:br>
              <a:rPr lang="ru-RU" sz="3600" dirty="0" smtClean="0"/>
            </a:br>
            <a:r>
              <a:rPr lang="ru-RU" sz="3600" dirty="0" smtClean="0"/>
              <a:t>Он – кормчий верного движенья </a:t>
            </a:r>
            <a:br>
              <a:rPr lang="ru-RU" sz="3600" dirty="0" smtClean="0"/>
            </a:br>
            <a:r>
              <a:rPr lang="ru-RU" sz="3600" dirty="0" smtClean="0"/>
              <a:t>Из милой сказки – в путь большой.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И станут научаться детки, </a:t>
            </a:r>
            <a:br>
              <a:rPr lang="ru-RU" sz="3600" dirty="0" smtClean="0"/>
            </a:br>
            <a:r>
              <a:rPr lang="ru-RU" sz="3600" dirty="0" smtClean="0"/>
              <a:t>Как просто – жить, друзей любя, </a:t>
            </a:r>
            <a:br>
              <a:rPr lang="ru-RU" sz="3600" dirty="0" smtClean="0"/>
            </a:br>
            <a:r>
              <a:rPr lang="ru-RU" sz="3600" dirty="0" smtClean="0"/>
              <a:t>Как – просто жить, свои отметки </a:t>
            </a:r>
            <a:br>
              <a:rPr lang="ru-RU" sz="3600" dirty="0" smtClean="0"/>
            </a:br>
            <a:r>
              <a:rPr lang="ru-RU" sz="3600" dirty="0" smtClean="0"/>
              <a:t>Не примеряя на себя.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От первого за партой часа, </a:t>
            </a:r>
            <a:br>
              <a:rPr lang="ru-RU" sz="3600" dirty="0" smtClean="0"/>
            </a:br>
            <a:r>
              <a:rPr lang="ru-RU" sz="3600" dirty="0" smtClean="0"/>
              <a:t>От первой буквы, от нуля </a:t>
            </a:r>
            <a:br>
              <a:rPr lang="ru-RU" sz="3600" dirty="0" smtClean="0"/>
            </a:br>
            <a:r>
              <a:rPr lang="ru-RU" sz="3600" dirty="0" smtClean="0"/>
              <a:t>Учителя начальных классов – </a:t>
            </a:r>
            <a:br>
              <a:rPr lang="ru-RU" sz="3600" dirty="0" smtClean="0"/>
            </a:br>
            <a:r>
              <a:rPr lang="ru-RU" sz="3600" dirty="0" smtClean="0"/>
              <a:t>Всех наших лет учителя!</a:t>
            </a:r>
          </a:p>
          <a:p>
            <a:r>
              <a:rPr lang="ru-RU" sz="3600" i="1" dirty="0" smtClean="0"/>
              <a:t>Семён Хмелевской</a:t>
            </a:r>
            <a:endParaRPr lang="ru-RU" sz="36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/>
              <a:t>Общая информация об учителе</a:t>
            </a:r>
          </a:p>
          <a:p>
            <a:r>
              <a:rPr lang="ru-RU"/>
              <a:t>Повышение квалификации</a:t>
            </a:r>
          </a:p>
          <a:p>
            <a:r>
              <a:rPr lang="ru-RU"/>
              <a:t>Достижения</a:t>
            </a:r>
          </a:p>
          <a:p>
            <a:r>
              <a:rPr lang="ru-RU"/>
              <a:t>Результаты педагогической деятельности</a:t>
            </a:r>
          </a:p>
          <a:p>
            <a:r>
              <a:rPr lang="ru-RU"/>
              <a:t>Учебно- воспитательная работа</a:t>
            </a:r>
          </a:p>
          <a:p>
            <a:r>
              <a:rPr lang="ru-RU"/>
              <a:t>Внеклассная работа</a:t>
            </a:r>
          </a:p>
          <a:p>
            <a:r>
              <a:rPr lang="ru-RU"/>
              <a:t>Методическая работа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Общие сведения: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Образование: высшее</a:t>
            </a:r>
          </a:p>
          <a:p>
            <a:r>
              <a:rPr lang="ru-RU" dirty="0"/>
              <a:t>Целиноградский Государственный Педагогический Институт 1981 год.</a:t>
            </a:r>
          </a:p>
          <a:p>
            <a:r>
              <a:rPr lang="ru-RU" dirty="0"/>
              <a:t>«Педагогика и методика начального обучения»,учитель начальных классов</a:t>
            </a:r>
          </a:p>
          <a:p>
            <a:r>
              <a:rPr lang="ru-RU" dirty="0"/>
              <a:t>Стаж педагогической </a:t>
            </a:r>
            <a:r>
              <a:rPr lang="ru-RU" dirty="0" smtClean="0"/>
              <a:t>работы:32 года</a:t>
            </a:r>
            <a:endParaRPr lang="ru-RU" dirty="0"/>
          </a:p>
          <a:p>
            <a:r>
              <a:rPr lang="ru-RU" dirty="0"/>
              <a:t>Категория: высшая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педагогическое кредо:</a:t>
            </a:r>
            <a:endParaRPr lang="ru-RU" dirty="0"/>
          </a:p>
        </p:txBody>
      </p:sp>
      <p:pic>
        <p:nvPicPr>
          <p:cNvPr id="5" name="Содержимое 4" descr="Книга с листочками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73311"/>
            <a:ext cx="3984623" cy="30369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того чтобы усовершенствовать ум, надо больше размышлять, чем заучивать.</a:t>
            </a:r>
          </a:p>
          <a:p>
            <a:r>
              <a:rPr lang="ru-RU" dirty="0" smtClean="0"/>
              <a:t>              </a:t>
            </a:r>
            <a:r>
              <a:rPr lang="ru-RU" dirty="0" smtClean="0">
                <a:hlinkClick r:id="rId3" tooltip="Рене Декарт - все афоризмы"/>
              </a:rPr>
              <a:t>Рене Декарт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Повышение квалификации: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Академия АЙТИ « Использование ЭОР в процессе обучения»-72 часа.2012 г.</a:t>
            </a:r>
            <a:endParaRPr lang="ru-RU" dirty="0"/>
          </a:p>
        </p:txBody>
      </p:sp>
      <p:pic>
        <p:nvPicPr>
          <p:cNvPr id="6" name="Рисунок 5" descr="Удостовер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143248"/>
            <a:ext cx="4929222" cy="3246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Достижения учителя:</a:t>
            </a:r>
            <a:br>
              <a:rPr lang="ru-RU" sz="4000"/>
            </a:br>
            <a:endParaRPr lang="ru-RU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>
            <a:normAutofit/>
          </a:bodyPr>
          <a:lstStyle/>
          <a:p>
            <a:r>
              <a:rPr lang="ru-RU" sz="2400" dirty="0"/>
              <a:t>Участие в </a:t>
            </a:r>
            <a:r>
              <a:rPr lang="ru-RU" sz="2400" dirty="0" smtClean="0"/>
              <a:t>общественно-педагогической деятельности: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Почетный работник образования РСФСР. 2010 г.</a:t>
            </a:r>
          </a:p>
          <a:p>
            <a:r>
              <a:rPr lang="ru-RU" sz="2000" dirty="0" smtClean="0"/>
              <a:t>Ветеран труда Алтайского края .2010г</a:t>
            </a:r>
            <a:endParaRPr lang="ru-RU" sz="2000" dirty="0"/>
          </a:p>
          <a:p>
            <a:r>
              <a:rPr lang="ru-RU" sz="2000" dirty="0"/>
              <a:t>Член методического совета </a:t>
            </a:r>
            <a:r>
              <a:rPr lang="ru-RU" sz="2000" dirty="0" smtClean="0"/>
              <a:t>школы.2008-2013</a:t>
            </a:r>
            <a:endParaRPr lang="ru-RU" sz="2000" dirty="0"/>
          </a:p>
          <a:p>
            <a:r>
              <a:rPr lang="ru-RU" sz="2000" dirty="0"/>
              <a:t>Руководитель МО начальных </a:t>
            </a:r>
            <a:r>
              <a:rPr lang="ru-RU" sz="2000" dirty="0" smtClean="0"/>
              <a:t>классов.2008-2013г.</a:t>
            </a:r>
          </a:p>
          <a:p>
            <a:r>
              <a:rPr lang="ru-RU" sz="2000" dirty="0" smtClean="0"/>
              <a:t>Член экспертной группы.</a:t>
            </a:r>
            <a:endParaRPr lang="ru-RU" sz="2000" dirty="0"/>
          </a:p>
          <a:p>
            <a:r>
              <a:rPr lang="ru-RU" sz="2000" dirty="0"/>
              <a:t>Классный </a:t>
            </a:r>
            <a:r>
              <a:rPr lang="ru-RU" sz="2000" dirty="0" smtClean="0"/>
              <a:t>руководитель.2008-2013</a:t>
            </a:r>
            <a:endParaRPr lang="ru-RU" sz="2000" dirty="0"/>
          </a:p>
          <a:p>
            <a:r>
              <a:rPr lang="ru-RU" sz="2000" dirty="0"/>
              <a:t>Участница фольклорного ансамбля «</a:t>
            </a:r>
            <a:r>
              <a:rPr lang="ru-RU" sz="2000" dirty="0" err="1"/>
              <a:t>Лидушка</a:t>
            </a:r>
            <a:r>
              <a:rPr lang="ru-RU" sz="2000" dirty="0"/>
              <a:t>» </a:t>
            </a:r>
            <a:r>
              <a:rPr lang="ru-RU" sz="2000" dirty="0" smtClean="0"/>
              <a:t>1995-2013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Грамоты и благодарности:</a:t>
            </a:r>
            <a:endParaRPr lang="ru-RU" dirty="0"/>
          </a:p>
        </p:txBody>
      </p:sp>
      <p:pic>
        <p:nvPicPr>
          <p:cNvPr id="4" name="Содержимое 3" descr="Благодарност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364302" cy="4572000"/>
          </a:xfrm>
        </p:spPr>
      </p:pic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144701" cy="45720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публикации</a:t>
            </a:r>
            <a:endParaRPr lang="ru-RU" dirty="0"/>
          </a:p>
        </p:txBody>
      </p:sp>
      <p:pic>
        <p:nvPicPr>
          <p:cNvPr id="6" name="Содержимое 5" descr="Глобу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286280" cy="464347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Ссылка на мой сайт: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Мой 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</a:t>
            </a:r>
            <a:r>
              <a:rPr lang="ru-RU" dirty="0" smtClean="0"/>
              <a:t> = "http://nsportal.ru/komarova-irina-mihaylovna" &gt; Сайт учителя начальных классов&lt;/</a:t>
            </a:r>
            <a:r>
              <a:rPr lang="ru-RU" dirty="0" err="1" smtClean="0"/>
              <a:t>a</a:t>
            </a:r>
            <a:r>
              <a:rPr lang="ru-RU" dirty="0" smtClean="0"/>
              <a:t>&gt; на </a:t>
            </a:r>
            <a:r>
              <a:rPr lang="ru-RU" dirty="0" err="1" smtClean="0"/>
              <a:t>nsportal.ru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Воспитательная работа: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Участие в месячниках и декадах:</a:t>
            </a:r>
          </a:p>
          <a:p>
            <a:pPr lvl="4">
              <a:buFont typeface="Wingdings" pitchFamily="2" charset="2"/>
              <a:buNone/>
            </a:pPr>
            <a:r>
              <a:rPr lang="ru-RU" sz="1800" dirty="0"/>
              <a:t>                                             </a:t>
            </a:r>
            <a:r>
              <a:rPr lang="ru-RU" dirty="0"/>
              <a:t>Декада: «Здравствуй, школа!»</a:t>
            </a:r>
          </a:p>
          <a:p>
            <a:r>
              <a:rPr lang="ru-RU" sz="2000" dirty="0"/>
              <a:t>«Внимание, дети!»</a:t>
            </a:r>
          </a:p>
          <a:p>
            <a:r>
              <a:rPr lang="ru-RU" sz="2000" dirty="0"/>
              <a:t>«Безопасное колесо»</a:t>
            </a:r>
          </a:p>
          <a:p>
            <a:r>
              <a:rPr lang="ru-RU" sz="2000" dirty="0"/>
              <a:t>«Моя малая родина»</a:t>
            </a:r>
          </a:p>
          <a:p>
            <a:r>
              <a:rPr lang="ru-RU" sz="2000" dirty="0"/>
              <a:t>Месячник пожилого человека»                     « Ярмарка милосердия»</a:t>
            </a:r>
          </a:p>
          <a:p>
            <a:r>
              <a:rPr lang="ru-RU" sz="2000" dirty="0"/>
              <a:t>«За здоровый образ жизни»                             Декада Культуры .</a:t>
            </a:r>
          </a:p>
          <a:p>
            <a:r>
              <a:rPr lang="ru-RU" sz="2000" dirty="0"/>
              <a:t>«</a:t>
            </a:r>
            <a:r>
              <a:rPr lang="ru-RU" sz="2000" dirty="0" err="1"/>
              <a:t>Военно</a:t>
            </a:r>
            <a:r>
              <a:rPr lang="ru-RU" sz="2000" dirty="0"/>
              <a:t>- патриотическое воспитание»           Декада семьи.</a:t>
            </a:r>
          </a:p>
          <a:p>
            <a:r>
              <a:rPr lang="ru-RU" sz="2000" dirty="0"/>
              <a:t>«Я – Гражданин»                                                Весенняя неделя добра.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                        Неделя мира и соли- 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                        </a:t>
            </a:r>
            <a:r>
              <a:rPr lang="ru-RU" sz="2000" dirty="0" err="1"/>
              <a:t>дарности</a:t>
            </a:r>
            <a:r>
              <a:rPr lang="ru-RU" sz="2000" dirty="0"/>
              <a:t>.                                                                 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658</TotalTime>
  <Words>295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Содержание:</vt:lpstr>
      <vt:lpstr>Общие сведения:</vt:lpstr>
      <vt:lpstr>Мое педагогическое кредо:</vt:lpstr>
      <vt:lpstr>Повышение квалификации:</vt:lpstr>
      <vt:lpstr>Достижения учителя: </vt:lpstr>
      <vt:lpstr>Грамоты и благодарности:</vt:lpstr>
      <vt:lpstr>Мои публикации</vt:lpstr>
      <vt:lpstr>Воспитательная работа:</vt:lpstr>
      <vt:lpstr>Внеклассная и воспитательная работа:</vt:lpstr>
      <vt:lpstr>Заходите в гости!!</vt:lpstr>
    </vt:vector>
  </TitlesOfParts>
  <Company>Школа 111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 5</dc:creator>
  <cp:lastModifiedBy>Администратор</cp:lastModifiedBy>
  <cp:revision>35</cp:revision>
  <dcterms:created xsi:type="dcterms:W3CDTF">2008-11-12T09:58:26Z</dcterms:created>
  <dcterms:modified xsi:type="dcterms:W3CDTF">2013-03-24T02:11:03Z</dcterms:modified>
</cp:coreProperties>
</file>