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C0DF5-D3E2-40B6-88E5-656A0DE7E81A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37EF4-984D-4827-874C-4F8671A80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95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37EF4-984D-4827-874C-4F8671A802A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1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7DB787-FFA5-4875-997F-5D4E01FC480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0FB68AB-EA50-487D-B25B-443EB2F2BD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1&amp;uinfo=ww-1905-wh-993-fw-1680-fh-598-pd-1&amp;p=1&amp;text=%D1%80%D0%B5%D0%B1%D1%91%D0%BD%D0%BE%D0%BA%20%D0%B8%20%D1%82%D0%B5%D0%BB%D0%B5%D0%B2%D0%B8%D0%B7%D0%BE%D1%80%20%D0%BA%D0%B0%D1%80%D1%82%D0%B8%D0%BD%D0%BA%D0%B8&amp;noreask=1&amp;pos=46&amp;rpt=simage&amp;lr=19&amp;img_url=http://www.pravda.ru/image/preview/article/4/8/5/1169485_b.jpeg" TargetMode="External"/><Relationship Id="rId7" Type="http://schemas.openxmlformats.org/officeDocument/2006/relationships/hyperlink" Target="http://images.yandex.ru/yandsearch?text=%D1%82%D0%B5%D0%BB%D0%B5%D0%B2%D0%B8%D0%B7%D0%BE%D1%80%20%D0%B8%20%D0%B4%D0%B5%D1%82%D0%B8&amp;fp=0&amp;pos=13&amp;uinfo=ww-1905-wh-993-fw-1680-fh-598-pd-1&amp;rpt=simage&amp;img_url=http://img.timeinc.net/time/daily/2010/1002/baby_dvd_0226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fp=0&amp;text=%D1%82%D0%B5%D0%BB%D0%B5%D0%B2%D0%B8%D0%B7%D0%BE%D1%80&amp;noreask=1&amp;pos=20&amp;lr=19&amp;rpt=simage&amp;uinfo=ww-1905-wh-993-fw-1680-fh-598-pd-1&amp;img_url=http://img-fotki.yandex.ru/get/9474/137367343.d1/0_cabb1_e27fae6f_L" TargetMode="External"/><Relationship Id="rId5" Type="http://schemas.openxmlformats.org/officeDocument/2006/relationships/hyperlink" Target="http://images.yandex.ru/yandsearch?source=wiz&amp;fp=6&amp;uinfo=ww-1905-wh-993-fw-1680-fh-598-pd-1&amp;p=6&amp;text=%D1%80%D0%B5%D0%B1%D1%91%D0%BD%D0%BE%D0%BA%20%D0%B8%20%D1%82%D0%B5%D0%BB%D0%B5%D0%B2%D0%B8%D0%B7%D0%BE%D1%80%20%D0%BA%D0%B0%D1%80%D1%82%D0%B8%D0%BD%D0%BA%D0%B8&amp;noreask=1&amp;pos=204&amp;rpt=simage&amp;lr=19&amp;img_url=http://i.telegraph.co.uk/multimedia/archive/02322/child-television_2322538k.jpg" TargetMode="External"/><Relationship Id="rId4" Type="http://schemas.openxmlformats.org/officeDocument/2006/relationships/hyperlink" Target="http://images.yandex.ru/yandsearch?source=wiz&amp;fp=0&amp;text=%D1%80%D0%B5%D0%B1%D1%91%D0%BD%D0%BE%D0%BA%20%D0%B8%20%D1%82%D0%B5%D0%BB%D0%B5%D0%B2%D0%B8%D0%B7%D0%BE%D1%80%20%D0%BA%D0%B0%D1%80%D1%82%D0%B8%D0%BD%D0%BA%D0%B8&amp;noreask=1&amp;pos=28&amp;lr=19&amp;rpt=simage&amp;uinfo=ww-1905-wh-993-fw-1680-fh-598-pd-1&amp;img_url=http://globalscience.ru/pictures/17430_64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Составила учитель начальных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классов</a:t>
            </a: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МАОУ «СОШ №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12»г.сыктывкар Республика Коми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Михеева Лилия Ивановна.</a:t>
            </a:r>
          </a:p>
          <a:p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Телевизор в жизни семьи и первоклассника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853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Телевизор в жизни детей это хорошо или плохо?</a:t>
            </a:r>
            <a:endParaRPr lang="ru-RU" dirty="0"/>
          </a:p>
        </p:txBody>
      </p:sp>
      <p:pic>
        <p:nvPicPr>
          <p:cNvPr id="1028" name="Picture 4" descr="http://122012.imgbb.ru/user/37/379240/1/316475d06363e3f115c929976f6cfd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2075">
            <a:off x="4860032" y="2204864"/>
            <a:ext cx="3384375" cy="26945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ekipa.org/files/2012/09/nacionalna-s-r-amota/uvod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8485">
            <a:off x="1043609" y="3501008"/>
            <a:ext cx="3806718" cy="25358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45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213008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две </a:t>
            </a: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трети наших детей в возрасте от 6 до 12 лет смотрят телевизор ежедневно</a:t>
            </a:r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-время ежедневного просмотра телепередач ребёнком составляет в среднем, более 2-х часов;</a:t>
            </a:r>
          </a:p>
        </p:txBody>
      </p:sp>
      <p:pic>
        <p:nvPicPr>
          <p:cNvPr id="2050" name="Picture 2" descr="http://i.telegraph.co.uk/multimedia/archive/02322/child-television_2322538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84459"/>
            <a:ext cx="4895121" cy="2520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21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34686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50</a:t>
            </a: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% детей смотрят телепередачи подряд, безо всякого выбора и исключений</a:t>
            </a:r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-25% детей в возрасте от 6 до 10 лет смотрят одни и те же телепередачи от 5 до 40 раз подряд</a:t>
            </a:r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-38% ребят в возрасте от 6 до 12 лет при определении рейтинга своего времяпровождения на первое место поставили телевизор, исключив при этом занятия спортом, прогулки на воздухе и общение с семьёй</a:t>
            </a:r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;</a:t>
            </a: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2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2B6F36"/>
                </a:solidFill>
              </a:rPr>
              <a:t>А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2B6F36"/>
                </a:solidFill>
              </a:rPr>
              <a:t>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2B6F36"/>
                </a:solidFill>
              </a:rPr>
              <a:t>что даёт ребёнку телевизор?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2B6F36"/>
              </a:solidFill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608834" y="1910627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608834" y="2636912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608834" y="4437112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608834" y="3717032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608834" y="5517232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608834" y="4797152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0032" y="171406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Возможность </a:t>
            </a: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расслабиться, забыть ежедневные проблемы, уйти от страхов и переживаний.</a:t>
            </a:r>
          </a:p>
          <a:p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Возможность </a:t>
            </a: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нахождения ответа на вопросы, ответы на которые не может получить у взрослых из-за их занятости.</a:t>
            </a:r>
          </a:p>
          <a:p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Возможность </a:t>
            </a: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понять с помощью телевизора, что такое «хорошо» и, что такое «плохо».</a:t>
            </a:r>
          </a:p>
          <a:p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Развитие </a:t>
            </a: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познания, повышение культурного уровня.</a:t>
            </a:r>
          </a:p>
          <a:p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Знакомство </a:t>
            </a: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с различными явлениями в разных областях знаний.</a:t>
            </a:r>
          </a:p>
          <a:p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Развитие </a:t>
            </a:r>
            <a:r>
              <a:rPr lang="ru-RU" sz="24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воображения, фантазии, эмоциональной сферы.</a:t>
            </a:r>
          </a:p>
        </p:txBody>
      </p:sp>
    </p:spTree>
    <p:extLst>
      <p:ext uri="{BB962C8B-B14F-4D97-AF65-F5344CB8AC3E}">
        <p14:creationId xmlns:p14="http://schemas.microsoft.com/office/powerpoint/2010/main" val="136417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n>
                  <a:solidFill>
                    <a:schemeClr val="tx2"/>
                  </a:solidFill>
                </a:ln>
                <a:solidFill>
                  <a:srgbClr val="2B6F36"/>
                </a:solidFill>
              </a:rPr>
              <a:t>П</a:t>
            </a:r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rgbClr val="2B6F36"/>
                </a:solidFill>
              </a:rPr>
              <a:t>равила борьбы с </a:t>
            </a:r>
            <a:r>
              <a:rPr lang="ru-RU" dirty="0" err="1" smtClean="0">
                <a:ln>
                  <a:solidFill>
                    <a:schemeClr val="tx2"/>
                  </a:solidFill>
                </a:ln>
                <a:solidFill>
                  <a:srgbClr val="2B6F36"/>
                </a:solidFill>
              </a:rPr>
              <a:t>телеманией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744138" y="1943027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55576" y="3789442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756167" y="3155823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756167" y="2538324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756167" y="4653136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03983" y="1700808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Совместное </a:t>
            </a:r>
            <a:r>
              <a:rPr lang="ru-RU" sz="20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определение и обсуждение телепередач для просмотра для взрослых и детей на последующую неделю.</a:t>
            </a:r>
          </a:p>
          <a:p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Обсуждение </a:t>
            </a:r>
            <a:r>
              <a:rPr lang="ru-RU" sz="20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любимых телепередач взрослых и детей после просмотра.</a:t>
            </a:r>
          </a:p>
          <a:p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Выслушивание </a:t>
            </a:r>
            <a:r>
              <a:rPr lang="ru-RU" sz="20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«за» и «против» детей по поводу взрослых передач и мнения взрослых по поводу детских.</a:t>
            </a:r>
          </a:p>
          <a:p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Телевизор </a:t>
            </a:r>
            <a:r>
              <a:rPr lang="ru-RU" sz="20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не должен быть значимой частью в жизни родителей, тогда это станет положительным примером для ребёнка.</a:t>
            </a:r>
          </a:p>
          <a:p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Необходимо </a:t>
            </a:r>
            <a:r>
              <a:rPr lang="ru-RU" sz="20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помнить о том , что ребёнок, который ежедневно смотрит сцены насилия, убийства свыкнется с ними и даже испытывает при этом удовольствие. Необходимо исключить их из просмотра малышами.</a:t>
            </a:r>
          </a:p>
        </p:txBody>
      </p:sp>
    </p:spTree>
    <p:extLst>
      <p:ext uri="{BB962C8B-B14F-4D97-AF65-F5344CB8AC3E}">
        <p14:creationId xmlns:p14="http://schemas.microsoft.com/office/powerpoint/2010/main" val="384444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astnik.ru/wp-content/uploads/2012/09/0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68" y="332656"/>
            <a:ext cx="2241708" cy="217038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amadaika.ru/abakan/images/articles/editor/baby_dvd_0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054" y="4249641"/>
            <a:ext cx="3201352" cy="23419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2677543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Телевидение должно быть не целью,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средством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   </a:t>
            </a:r>
          </a:p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передачи  «Культурная революция».</a:t>
            </a:r>
          </a:p>
        </p:txBody>
      </p:sp>
    </p:spTree>
    <p:extLst>
      <p:ext uri="{BB962C8B-B14F-4D97-AF65-F5344CB8AC3E}">
        <p14:creationId xmlns:p14="http://schemas.microsoft.com/office/powerpoint/2010/main" val="400359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02015"/>
            <a:ext cx="8424936" cy="86177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1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/>
              </a:rPr>
              <a:t>http</a:t>
            </a:r>
            <a:r>
              <a:rPr lang="en-US" sz="1000" dirty="0" smtClean="0">
                <a:solidFill>
                  <a:schemeClr val="bg1"/>
                </a:solidFill>
                <a:hlinkClick r:id="rId3"/>
              </a:rPr>
              <a:t>://</a:t>
            </a:r>
            <a:r>
              <a:rPr lang="en-US" sz="1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/>
              </a:rPr>
              <a:t>images.yandex.ru/yandsearch?source=wiz&amp;fp=1&amp;uinfo=ww-1905-wh-993-fw-1680-fh-598-pd-1&amp;p=1&amp;text</a:t>
            </a:r>
            <a:r>
              <a:rPr lang="en-US" sz="1000" dirty="0" smtClean="0">
                <a:solidFill>
                  <a:schemeClr val="bg1"/>
                </a:solidFill>
                <a:hlinkClick r:id="rId3"/>
              </a:rPr>
              <a:t>=%</a:t>
            </a:r>
            <a:r>
              <a:rPr lang="en-US" sz="1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/>
              </a:rPr>
              <a:t>D1%80%D0%B5%D0%B1%D1%91%D0%BD%D0%BE%D0%BA%20%D0%B8%20%D1%82%D0%B5%D0%BB%D0%B5%D0%B2%D0%B8%D0%B7%D0%BE%D1%80%20%D0%BA%D0%B0%D1%80%D1%82%D0%B8%D0%BD%D0%BA%D0%B8&amp;noreask=1&amp;pos=46&amp;rpt=simage&amp;lr=19&amp;img_url=http%3A%2F%2Fwww.pravda.ru%2Fimage%2Fpreview%2Farticle%2F4%2F8%2F5%2F1169485_b.jpeg</a:t>
            </a:r>
            <a:endParaRPr lang="ru-RU" sz="100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0648"/>
            <a:ext cx="3278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Используемые </a:t>
            </a:r>
            <a:r>
              <a:rPr lang="en-US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web-</a:t>
            </a:r>
            <a:r>
              <a:rPr lang="ru-RU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ресурсы: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62921"/>
            <a:ext cx="8424936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http://images.yandex.ru/yandsearch?source=wiz&amp;fp=0&amp;text=%D1%80%D0%B5%D0%B1%D1%91%D0%BD%D0%BE%D0%BA%20%D0%B8%20%D1%82%D0%B5%D0%BB%D0%B5%D0%B2%D0%B8%D0%B7%D0%BE%D1%80%20%D0%BA%D0%B0%D1%80%D1%82%D0%B8%D0%BD%D0%BA%D0%B8&amp;noreask=1&amp;pos=28&amp;lr=19&amp;rpt=simage&amp;uinfo=ww-1905-wh-993-fw-1680-fh-598-pd-1&amp;img_url=http%3A%2F%2Fglobalscience.ru%2Fpictures%2F17430_640.jpg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8155" y="2370807"/>
            <a:ext cx="8424936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1000" dirty="0" smtClean="0">
                <a:hlinkClick r:id="rId5"/>
              </a:rPr>
              <a:t>http://images.yandex.ru/yandsearch?source=wiz&amp;fp=6&amp;uinfo=ww-1905-wh-993-fw-1680-fh-598-pd-1&amp;p=6&amp;text=%</a:t>
            </a:r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D1%80%D0%B5%D0%B1%D1%91%D0%BD%D0%BE%D0%BA%20%D0%B8%20%D1%82%D0%B5%D0%BB%D0%B5%D0%B2%D0%B8%D0%B7%D0%BE%D1%80%20%D0%BA%D0%B0%D1%80%D1%82%D0%B8%D0%BD%D0%BA%D0%B8&amp;noreask=1&amp;pos=204&amp;rpt=simage&amp;lr=19&amp;img_url=http%3A%2F%2Fi.telegraph.co.uk%2Fmultimedia%2Farchive%2F02322%2Fchild-television_2322538k.jpghttp</a:t>
            </a:r>
            <a:r>
              <a:rPr lang="en-US" sz="1000" dirty="0" smtClean="0">
                <a:hlinkClick r:id="rId5"/>
              </a:rPr>
              <a:t>://images.yandex.ru/yandsearch?source=wiz&amp;fp=6&amp;uinfo=ww-1905-wh-993-fw-1680-fh-598-pd-1&amp;p=6&amp;text=%D1%80%D0%B5%D0%B1%D1%91%D0%BD%D0%BE%D0%BA%20%D0%B8%20%D1%82%D0%B5%D0%BB%D0%B5%D0%B2%D0%B8%D0%B7%D0%BE%D1%80%20%D0%BA%D0%B0%D1%80%D1%82%D0%B8%D0%BD%D0%BA%D0%B8&amp;noreask=1&amp;pos=204&amp;rpt=simage&amp;lr=19&amp;img_url=http%3A%2F%2Fi.telegraph.co.uk%2Fmultimedia%2Farchive%2F02322%2Fchild-television_2322538k.jpg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8155" y="3694246"/>
            <a:ext cx="8424936" cy="5539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en-US" sz="10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hlinkClick r:id="rId6"/>
              </a:rPr>
              <a:t>http://images.yandex.ru/yandsearch?source=wiz&amp;fp=0&amp;text=%D1%82%D0%B5%D0%BB%D0%B5%D0%B2%D0%B8%D0%B7%D0%BE%D1%80&amp;noreask=1&amp;pos=20&amp;lr=19&amp;rpt=simage&amp;uinfo=ww-1905-wh-993-fw-1680-fh-598-pd-1&amp;img_url=http%3A%2F%2Fimg-fotki.yandex.ru%2Fget%2F9474%2F137367343.d1%2F0_cabb1_e27fae6f_L</a:t>
            </a:r>
            <a:endParaRPr lang="ru-RU" sz="10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8155" y="4248244"/>
            <a:ext cx="84249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/>
              </a:rPr>
              <a:t>http://images.yandex.ru/yandsearch?text=%</a:t>
            </a:r>
            <a:r>
              <a:rPr lang="en-US" sz="10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/>
              </a:rPr>
              <a:t>D1%82%D0%B5%D0%BB%D0%B5%D0%B2%D0%B8%D0%B7%D0%BE%D1%80%20%D0%B8%20%D0%B4%D0%B5%D1%82%D0%B8&amp;fp=0&amp;pos=13&amp;uinfo=ww-1905-wh-993-fw-1680-fh-598-pd-1&amp;rpt=simage&amp;img_url=http%3A%2F%2Fimg.timeinc.net%2Ftime%2Fdaily%2F2010%2F1002%2Fbaby_dvd_0226.jpg</a:t>
            </a:r>
            <a:endParaRPr lang="ru-RU" sz="10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941168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Используемая литература:</a:t>
            </a:r>
          </a:p>
          <a:p>
            <a:r>
              <a:rPr lang="ru-RU" sz="1100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Дереклеева Н. И.</a:t>
            </a:r>
          </a:p>
          <a:p>
            <a:r>
              <a:rPr lang="ru-RU" sz="1100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Родительские собрания. Начальная школа. 1-4 классы. + Новые собрания. М.: «ВАКО» , 2005, 256 с. – (Педагогика. Психология. Управление.)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4552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2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415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Телевизор в жизни семьи и первоклассника</vt:lpstr>
      <vt:lpstr>Телевизор в жизни детей это хорошо или плохо?</vt:lpstr>
      <vt:lpstr>Презентация PowerPoint</vt:lpstr>
      <vt:lpstr>Презентация PowerPoint</vt:lpstr>
      <vt:lpstr>А что даёт ребёнку телевизор?</vt:lpstr>
      <vt:lpstr>Правила борьбы с телеманией.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 дня в жизни школьника</dc:title>
  <dc:creator>Андрей</dc:creator>
  <cp:lastModifiedBy>Андрей</cp:lastModifiedBy>
  <cp:revision>18</cp:revision>
  <dcterms:created xsi:type="dcterms:W3CDTF">2014-03-27T14:14:15Z</dcterms:created>
  <dcterms:modified xsi:type="dcterms:W3CDTF">2014-03-29T10:25:25Z</dcterms:modified>
</cp:coreProperties>
</file>