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4" r:id="rId2"/>
    <p:sldId id="297" r:id="rId3"/>
    <p:sldId id="266" r:id="rId4"/>
    <p:sldId id="265" r:id="rId5"/>
    <p:sldId id="260" r:id="rId6"/>
    <p:sldId id="263" r:id="rId7"/>
    <p:sldId id="261" r:id="rId8"/>
    <p:sldId id="262" r:id="rId9"/>
    <p:sldId id="259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83" r:id="rId26"/>
    <p:sldId id="295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8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539DEAE-3CCD-4F99-A41D-D70FB660E179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FDAA198-DFB2-4D9D-A901-105B3B4A2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9DEAE-3CCD-4F99-A41D-D70FB660E179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DAA198-DFB2-4D9D-A901-105B3B4A2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539DEAE-3CCD-4F99-A41D-D70FB660E179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FDAA198-DFB2-4D9D-A901-105B3B4A2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9DEAE-3CCD-4F99-A41D-D70FB660E179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DAA198-DFB2-4D9D-A901-105B3B4A2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539DEAE-3CCD-4F99-A41D-D70FB660E179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FDAA198-DFB2-4D9D-A901-105B3B4A2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9DEAE-3CCD-4F99-A41D-D70FB660E179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DAA198-DFB2-4D9D-A901-105B3B4A2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9DEAE-3CCD-4F99-A41D-D70FB660E179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DAA198-DFB2-4D9D-A901-105B3B4A2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9DEAE-3CCD-4F99-A41D-D70FB660E179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DAA198-DFB2-4D9D-A901-105B3B4A2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539DEAE-3CCD-4F99-A41D-D70FB660E179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DAA198-DFB2-4D9D-A901-105B3B4A2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9DEAE-3CCD-4F99-A41D-D70FB660E179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DAA198-DFB2-4D9D-A901-105B3B4A2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9DEAE-3CCD-4F99-A41D-D70FB660E179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DAA198-DFB2-4D9D-A901-105B3B4A23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539DEAE-3CCD-4F99-A41D-D70FB660E179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FDAA198-DFB2-4D9D-A901-105B3B4A2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3240" y="188640"/>
            <a:ext cx="4071966" cy="4392488"/>
          </a:xfrm>
        </p:spPr>
        <p:txBody>
          <a:bodyPr/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			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Использование ребусов  при коррекции </a:t>
            </a:r>
            <a:r>
              <a:rPr lang="ru-RU" sz="3200" dirty="0" err="1" smtClean="0"/>
              <a:t>дисграфии</a:t>
            </a:r>
            <a:r>
              <a:rPr lang="ru-RU" sz="3200" dirty="0" smtClean="0"/>
              <a:t> на почве нарушения языкового анализа и синтеза.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3129496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Презентацию выполнили учителя-логопеды МБОУ СОШ № 8  им. </a:t>
            </a:r>
            <a:r>
              <a:rPr lang="ru-RU" dirty="0" err="1" smtClean="0"/>
              <a:t>Сибирцева</a:t>
            </a:r>
            <a:r>
              <a:rPr lang="ru-RU" dirty="0" smtClean="0"/>
              <a:t> А.Н. г.Сургута </a:t>
            </a:r>
          </a:p>
          <a:p>
            <a:pPr algn="l"/>
            <a:r>
              <a:rPr lang="ru-RU" dirty="0" smtClean="0"/>
              <a:t>Черкашина С.И., Новосёлова Л.А.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6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8143900" cy="47251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6248" y="4643446"/>
            <a:ext cx="3214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тигр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45091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задание 62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8143900" cy="51571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43306" y="5072074"/>
            <a:ext cx="3357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олень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адание 65 00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260648"/>
            <a:ext cx="8143900" cy="5688631"/>
          </a:xfrm>
        </p:spPr>
      </p:pic>
      <p:sp>
        <p:nvSpPr>
          <p:cNvPr id="6" name="TextBox 5"/>
          <p:cNvSpPr txBox="1"/>
          <p:nvPr/>
        </p:nvSpPr>
        <p:spPr>
          <a:xfrm>
            <a:off x="4000496" y="5072074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жираф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дание 66 00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208532"/>
            <a:ext cx="8028384" cy="59670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7554" y="5715016"/>
            <a:ext cx="4357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бегемот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ад 67 00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8143900" cy="4869160"/>
          </a:xfrm>
        </p:spPr>
      </p:pic>
      <p:sp>
        <p:nvSpPr>
          <p:cNvPr id="3" name="TextBox 2"/>
          <p:cNvSpPr txBox="1"/>
          <p:nvPr/>
        </p:nvSpPr>
        <p:spPr>
          <a:xfrm>
            <a:off x="3786182" y="5500702"/>
            <a:ext cx="2786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лиса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ад67 00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8143900" cy="5013175"/>
          </a:xfrm>
        </p:spPr>
      </p:pic>
      <p:sp>
        <p:nvSpPr>
          <p:cNvPr id="3" name="TextBox 2"/>
          <p:cNvSpPr txBox="1"/>
          <p:nvPr/>
        </p:nvSpPr>
        <p:spPr>
          <a:xfrm>
            <a:off x="3929058" y="5286388"/>
            <a:ext cx="2357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слон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д69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1"/>
            <a:ext cx="8143900" cy="52292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6182" y="5786454"/>
            <a:ext cx="3214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кабан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д70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8143900" cy="52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3306" y="5000636"/>
            <a:ext cx="3357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носорог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д71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8100392" cy="5589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57620" y="5715016"/>
            <a:ext cx="2786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тюлени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ад72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8143900" cy="4869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57620" y="5429264"/>
            <a:ext cx="285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лось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642918"/>
            <a:ext cx="5114778" cy="5517232"/>
          </a:xfrm>
        </p:spPr>
        <p:txBody>
          <a:bodyPr>
            <a:normAutofit/>
          </a:bodyPr>
          <a:lstStyle/>
          <a:p>
            <a:pPr lvl="8" algn="l"/>
            <a:r>
              <a:rPr lang="ru-RU" dirty="0" smtClean="0"/>
              <a:t>   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Ребус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это загадка,</a:t>
            </a:r>
          </a:p>
          <a:p>
            <a:pPr algn="l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которой искомое слово или фраза изображены  комбинацией фигур, букв или знаков.  </a:t>
            </a:r>
          </a:p>
          <a:p>
            <a:pPr algn="l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		С.И.Ожегов</a:t>
            </a:r>
          </a:p>
          <a:p>
            <a:pPr algn="l"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д73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8143900" cy="45811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6182" y="5715016"/>
            <a:ext cx="2571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белка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д75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8143900" cy="51571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7554" y="5072074"/>
            <a:ext cx="2714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собака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д76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8143900" cy="53732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8992" y="5214950"/>
            <a:ext cx="3571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кролик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д77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8143900" cy="5589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14810" y="5643578"/>
            <a:ext cx="2214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корова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д78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8143900" cy="53012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868" y="5143512"/>
            <a:ext cx="2786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кошка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д80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8143900" cy="50851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14744" y="5357826"/>
            <a:ext cx="371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яблоко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д79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8100392" cy="50851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9912" y="5229200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лошадь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д81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8143900" cy="53012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8992" y="5286388"/>
            <a:ext cx="3643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груша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д83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8143900" cy="53012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3240" y="5786454"/>
            <a:ext cx="2714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ананас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д84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8143900" cy="50131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868" y="5286388"/>
            <a:ext cx="3429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лимон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9872" y="548680"/>
            <a:ext cx="421717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4"/>
                </a:solidFill>
              </a:rPr>
              <a:t>Ребус</a:t>
            </a:r>
            <a:r>
              <a:rPr lang="ru-RU" sz="2400" dirty="0" smtClean="0">
                <a:solidFill>
                  <a:schemeClr val="bg2"/>
                </a:solidFill>
              </a:rPr>
              <a:t>- это оригинальное зашифрованное слово или фраза.</a:t>
            </a:r>
          </a:p>
          <a:p>
            <a:r>
              <a:rPr lang="ru-RU" sz="2400" dirty="0" smtClean="0">
                <a:solidFill>
                  <a:schemeClr val="bg2"/>
                </a:solidFill>
              </a:rPr>
              <a:t>Путём логических выводов, </a:t>
            </a:r>
            <a:r>
              <a:rPr lang="ru-RU" sz="2400" dirty="0" err="1" smtClean="0">
                <a:solidFill>
                  <a:schemeClr val="bg2"/>
                </a:solidFill>
              </a:rPr>
              <a:t>звуко</a:t>
            </a:r>
            <a:r>
              <a:rPr lang="ru-RU" sz="2400" dirty="0" smtClean="0">
                <a:solidFill>
                  <a:schemeClr val="bg2"/>
                </a:solidFill>
              </a:rPr>
              <a:t> - буквенного анализа и выполнения определённых инструкций, выраженных символически, определяется новое слово  или фраза.</a:t>
            </a:r>
          </a:p>
          <a:p>
            <a:r>
              <a:rPr lang="ru-RU" sz="2400" dirty="0" smtClean="0">
                <a:solidFill>
                  <a:schemeClr val="bg2"/>
                </a:solidFill>
              </a:rPr>
              <a:t> Ребусы способствуют умственному  развитию ребёнка, развитию  зрительного и слухового внимания, восприятия, памяти. </a:t>
            </a:r>
            <a:endParaRPr lang="ru-RU" sz="2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д85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8143900" cy="53732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57620" y="5572140"/>
            <a:ext cx="2428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слива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д86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8143900" cy="50851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0430" y="5572140"/>
            <a:ext cx="3929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капуста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д87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8143900" cy="48691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4678" y="5429264"/>
            <a:ext cx="3643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морковь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д88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8143900" cy="5013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488" y="5572140"/>
            <a:ext cx="3571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помидор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д89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8143900" cy="4869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1802" y="5143512"/>
            <a:ext cx="3500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кабачок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д89 00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8143900" cy="50131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868" y="5143512"/>
            <a:ext cx="3571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комар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д91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8072462" cy="53012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3240" y="5643578"/>
            <a:ext cx="4500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бабочка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548680"/>
            <a:ext cx="6552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Литература:</a:t>
            </a:r>
          </a:p>
          <a:p>
            <a:r>
              <a:rPr lang="ru-RU" dirty="0" smtClean="0"/>
              <a:t>1.С.И. Ожегов и Н.Ю.Шведова Толковый словарь русского языка. Москва, 1997</a:t>
            </a:r>
          </a:p>
          <a:p>
            <a:r>
              <a:rPr lang="ru-RU" dirty="0" smtClean="0"/>
              <a:t>2.И.Л.Гейченко , О.Г. </a:t>
            </a:r>
            <a:r>
              <a:rPr lang="ru-RU" dirty="0" err="1" smtClean="0"/>
              <a:t>Исавнина</a:t>
            </a:r>
            <a:r>
              <a:rPr lang="ru-RU" dirty="0" smtClean="0"/>
              <a:t>  </a:t>
            </a:r>
          </a:p>
          <a:p>
            <a:r>
              <a:rPr lang="ru-RU" dirty="0" smtClean="0"/>
              <a:t>Ребусы, кроссворды, головоломки- Санкт- Петербург. Детство-Пресс, 2012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0"/>
            <a:ext cx="4157460" cy="1071546"/>
          </a:xfrm>
        </p:spPr>
        <p:txBody>
          <a:bodyPr/>
          <a:lstStyle/>
          <a:p>
            <a:r>
              <a:rPr lang="ru-RU" sz="2400" dirty="0" smtClean="0">
                <a:solidFill>
                  <a:schemeClr val="bg2"/>
                </a:solidFill>
              </a:rPr>
              <a:t>Условные обозначения для решения ребусов</a:t>
            </a:r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1340768"/>
            <a:ext cx="5114778" cy="5517232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ru-RU" sz="2800" dirty="0" smtClean="0"/>
              <a:t>А=О и другие аналогичные обозначения – вместо одной буквы нужно читать другую.</a:t>
            </a:r>
          </a:p>
          <a:p>
            <a:pPr algn="l">
              <a:buFont typeface="Wingdings" pitchFamily="2" charset="2"/>
              <a:buChar char="Ø"/>
            </a:pPr>
            <a:r>
              <a:rPr lang="ru-RU" sz="2800" dirty="0" smtClean="0"/>
              <a:t>Цифры  обозначают порядок прочтения  букв.</a:t>
            </a:r>
          </a:p>
          <a:p>
            <a:pPr algn="l">
              <a:buFont typeface="Wingdings" pitchFamily="2" charset="2"/>
              <a:buChar char="Ø"/>
            </a:pPr>
            <a:r>
              <a:rPr lang="ru-RU" sz="2800" dirty="0" smtClean="0"/>
              <a:t>Запятые в начале или в конце слова- это буквы, которые не надо использовать при составлении слова.</a:t>
            </a:r>
          </a:p>
          <a:p>
            <a:pPr algn="l">
              <a:buFont typeface="Wingdings" pitchFamily="2" charset="2"/>
              <a:buChar char="Ø"/>
            </a:pPr>
            <a:r>
              <a:rPr lang="ru-RU" sz="2800" dirty="0" smtClean="0"/>
              <a:t>Зачёркнутая буква- эту букву читать не нужно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824440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71802" y="5715016"/>
            <a:ext cx="4214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журавль</a:t>
            </a:r>
            <a:endParaRPr lang="ru-RU" sz="4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3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8143900" cy="53732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71802" y="4786322"/>
            <a:ext cx="4143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медведь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0 00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28596" y="285728"/>
            <a:ext cx="7715200" cy="4752528"/>
          </a:xfrm>
        </p:spPr>
      </p:pic>
      <p:sp>
        <p:nvSpPr>
          <p:cNvPr id="5" name="TextBox 4"/>
          <p:cNvSpPr txBox="1"/>
          <p:nvPr/>
        </p:nvSpPr>
        <p:spPr>
          <a:xfrm>
            <a:off x="3286116" y="5143512"/>
            <a:ext cx="3357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ворона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1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8143900" cy="52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00496" y="5072074"/>
            <a:ext cx="285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гусь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8143900" cy="51571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6182" y="5072074"/>
            <a:ext cx="2286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филин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</TotalTime>
  <Words>198</Words>
  <Application>Microsoft Office PowerPoint</Application>
  <PresentationFormat>Экран (4:3)</PresentationFormat>
  <Paragraphs>54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Изящная</vt:lpstr>
      <vt:lpstr>       Использование ребусов  при коррекции дисграфии на почве нарушения языкового анализа и синтеза.</vt:lpstr>
      <vt:lpstr>Слайд 2</vt:lpstr>
      <vt:lpstr>Слайд 3</vt:lpstr>
      <vt:lpstr>Условные обозначения для решения ребусов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Анаграммы</dc:title>
  <dc:creator>Сергей</dc:creator>
  <cp:lastModifiedBy>Сергей</cp:lastModifiedBy>
  <cp:revision>73</cp:revision>
  <dcterms:created xsi:type="dcterms:W3CDTF">2013-04-10T16:51:05Z</dcterms:created>
  <dcterms:modified xsi:type="dcterms:W3CDTF">2013-08-22T16:51:53Z</dcterms:modified>
</cp:coreProperties>
</file>