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1" r:id="rId4"/>
    <p:sldId id="258" r:id="rId5"/>
    <p:sldId id="257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3300"/>
    <a:srgbClr val="006600"/>
    <a:srgbClr val="0000FF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1d4a4b54241e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AB4F-D99F-4798-86F4-04FFCD8430C1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16B3A-2F27-43F3-842E-4CEDA89E7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15795-0F37-491E-9360-0174D7CB26B0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9B12A-7429-4E0C-A248-21C57674B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40802-F995-40F6-90D9-7CC460655EAB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E36F1-C732-4119-BCBC-B9AC6ECA5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B7D2C-5D02-4D35-B4D2-5FCBA71EE0D9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779EA-9E32-43B5-94AE-4A76E1518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D6EBB-FA8A-4B46-9293-815F2B00E49A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4B51B-1996-4416-A85C-7BFC9AC0F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C724A-E1CC-4F40-BCB5-F7A0C8D201FF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C54FC-05D3-413D-9753-9474ECAF3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6FBD5-9429-41D0-8F3D-14BDD48DAA47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428C-1AE2-40E8-8CA2-4335A883E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A9068-29FC-425D-ACD5-919EC39AEA07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44F9-0C0C-4D66-B0EE-B89BDD693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64B1F-120D-42C6-962B-1A96EAF879E1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9DF80-234D-411C-825A-0D0B7DE3B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87385-1556-4C23-AA42-4DBE93A8CF8D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83D29-6DCE-46CA-AC2E-F21FFBA136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5EBC4-C157-4B2F-93B7-90DEC74136C4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9DDD6-7CC8-4E7B-A1AF-3A3D1D649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801C2A-B2AE-4B65-9B7D-98BE0CBA8FEA}" type="datetimeFigureOut">
              <a:rPr lang="ru-RU"/>
              <a:pPr>
                <a:defRPr/>
              </a:pPr>
              <a:t>06.04.2013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CF2090-5D92-4377-B615-03C2FC83C8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1445636_s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42852"/>
            <a:ext cx="572452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2428868"/>
            <a:ext cx="74295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8 +7-3+10- 8+6+12</a:t>
            </a:r>
            <a:r>
              <a:rPr lang="ru-RU" sz="6000" dirty="0" smtClean="0"/>
              <a:t>=</a:t>
            </a:r>
            <a:endParaRPr lang="ru-RU" sz="6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786710" y="2428868"/>
            <a:ext cx="104067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dirty="0" smtClean="0"/>
              <a:t>32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1445636_s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42852"/>
            <a:ext cx="572452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 descr="http://www.leipzig-lese.de/files_leipzig_lese/lullula_arborea_lerch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071678"/>
            <a:ext cx="1160867" cy="107157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5417"/>
            <a:ext cx="385762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Экологические даты и акции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ЯНВАРЬ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 января -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День заповедников и национальных парков.</a:t>
            </a:r>
            <a:r>
              <a:rPr kumimoji="0" lang="ru-RU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ФЕВРАЛЬ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февраля -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Всемирный день водно-болотных угодий.</a:t>
            </a:r>
            <a:r>
              <a:rPr kumimoji="0" lang="ru-RU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 февраля -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Международный день защиты морских млекопитающих.</a:t>
            </a:r>
            <a:r>
              <a:rPr kumimoji="0" lang="ru-RU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</a:p>
          <a:p>
            <a:pPr lvl="0" eaLnBrk="0" hangingPunct="0"/>
            <a:r>
              <a:rPr lang="ru-RU" sz="1400" b="1" smtClean="0">
                <a:solidFill>
                  <a:srgbClr val="FF66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b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МАРТ</a:t>
            </a:r>
          </a:p>
          <a:p>
            <a:pPr lvl="0" eaLnBrk="0" hangingPunct="0"/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марта -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Международный день действий против плотин или День действий в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защиту Рек, Воды и Жизни</a:t>
            </a:r>
            <a:r>
              <a:rPr kumimoji="0" lang="ru-RU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 марта -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Всемирный день прав </a:t>
            </a:r>
            <a:r>
              <a:rPr kumimoji="0" lang="ru-RU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потребителя.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22 марта -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Всемирный день воды</a:t>
            </a:r>
            <a:r>
              <a:rPr kumimoji="0" lang="ru-RU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23 марта -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Всемирный метеорологический день.</a:t>
            </a:r>
            <a:r>
              <a:rPr kumimoji="0" lang="ru-RU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АПРЕЛЬ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1-е воскресенье апреля -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День геолога</a:t>
            </a:r>
            <a:r>
              <a:rPr kumimoji="0" lang="ru-RU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 апреля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Всемирный день здоровья. </a:t>
            </a:r>
            <a:r>
              <a:rPr kumimoji="0" lang="ru-RU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 апреля -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День экологических знаний.</a:t>
            </a:r>
            <a:r>
              <a:rPr kumimoji="0" lang="ru-RU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18-22 апреля -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Марш парков - Дни заповедников и национальных парков</a:t>
            </a:r>
            <a:r>
              <a:rPr kumimoji="0" lang="ru-RU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40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26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апреля -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День памяти погибших в радиационных авариях и </a:t>
            </a:r>
            <a:r>
              <a:rPr kumimoji="0" lang="ru-RU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катастрофах.</a:t>
            </a:r>
          </a:p>
          <a:p>
            <a:pPr lvl="0" eaLnBrk="0" hangingPunct="0"/>
            <a:r>
              <a:rPr lang="ru-RU" sz="1400" b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МАЙ</a:t>
            </a: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мая -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День Солнца.</a:t>
            </a:r>
            <a:r>
              <a:rPr kumimoji="0" lang="ru-RU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 мая -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День экологического образования.</a:t>
            </a:r>
            <a:r>
              <a:rPr kumimoji="0" lang="ru-RU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22 мая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Международный день биологического разнообразия.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140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57620" y="86916"/>
            <a:ext cx="528638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ИЮНЬ</a:t>
            </a:r>
            <a:r>
              <a:rPr lang="ru-RU" sz="1400" dirty="0" smtClean="0">
                <a:solidFill>
                  <a:schemeClr val="bg1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ru-RU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 июня -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Всемирный день охраны окружающей среды (День эколога)</a:t>
            </a:r>
            <a:b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17 июня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Всемирный день по борьбе с опустыниванием и засухой.</a:t>
            </a:r>
            <a:r>
              <a:rPr lang="ru-RU" sz="1400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27 июня -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Всемирный день рыболовства.</a:t>
            </a:r>
            <a:r>
              <a:rPr lang="ru-RU" sz="1400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АВГУСТ</a:t>
            </a:r>
            <a:endParaRPr lang="ru-RU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 августа -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Всемирный день действий за запрещение ядерного оружия.</a:t>
            </a:r>
            <a:r>
              <a:rPr lang="ru-RU" sz="1400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СЕНТЯБРЬ</a:t>
            </a:r>
            <a:endParaRPr lang="ru-RU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3-е воскресенье сентября -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День работников леса.</a:t>
            </a:r>
            <a:r>
              <a:rPr lang="ru-RU" sz="1400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</a:p>
          <a:p>
            <a:pPr lvl="0" eaLnBrk="0" hangingPunct="0"/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16 сентября -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Международный день охраны озонового слоя.</a:t>
            </a:r>
            <a:r>
              <a:rPr lang="ru-RU" sz="1400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21 сентября -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Международный день мира.</a:t>
            </a:r>
            <a:r>
              <a:rPr lang="ru-RU" sz="1400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22 сентября -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Международный день без автомобилей.</a:t>
            </a:r>
            <a:r>
              <a:rPr lang="ru-RU" sz="1400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27 сентября -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Всемирный день туризма.</a:t>
            </a:r>
            <a:r>
              <a:rPr lang="ru-RU" sz="1400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29 сентября -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Всемирный день моря.</a:t>
            </a:r>
            <a:r>
              <a:rPr lang="ru-RU" sz="1400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1400" b="1" dirty="0" smtClean="0">
                <a:solidFill>
                  <a:srgbClr val="FF66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ОКТЯБРЬ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2-я среда октября -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Международный день защиты от стихийных бедствий</a:t>
            </a:r>
            <a:b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 октября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Всемирный день защиты животных.</a:t>
            </a:r>
            <a:r>
              <a:rPr lang="ru-RU" sz="1400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 октября -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Всемирный день охраны мест обитания.</a:t>
            </a:r>
            <a:r>
              <a:rPr lang="ru-RU" sz="1400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14 октября -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День работников государственных природных заповедников.</a:t>
            </a:r>
            <a:r>
              <a:rPr lang="ru-RU" sz="1400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НОЯБРЬ</a:t>
            </a:r>
            <a:endParaRPr lang="ru-RU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1400" b="1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3-й четверг ноября -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День отказа от курения.</a:t>
            </a:r>
            <a:r>
              <a:rPr lang="ru-RU" sz="1400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 ноября -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Международный день предотвращения эксплуатации окружающей среды во время войны и вооруженных конфликтов.</a:t>
            </a:r>
            <a:r>
              <a:rPr lang="ru-RU" sz="1400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1400" b="1" dirty="0" smtClean="0">
                <a:solidFill>
                  <a:schemeClr val="bg1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ДЕКАБРЬ</a:t>
            </a:r>
            <a:endParaRPr lang="ru-RU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 декабря -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Международный день борьбы с пестицидами.</a:t>
            </a:r>
            <a:r>
              <a:rPr lang="ru-RU" sz="1400" dirty="0" smtClean="0">
                <a:solidFill>
                  <a:srgbClr val="000000"/>
                </a:solidFill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5643578"/>
          <a:ext cx="6040755" cy="1097280"/>
        </p:xfrm>
        <a:graphic>
          <a:graphicData uri="http://schemas.openxmlformats.org/drawingml/2006/table">
            <a:tbl>
              <a:tblPr/>
              <a:tblGrid>
                <a:gridCol w="755015"/>
                <a:gridCol w="755015"/>
                <a:gridCol w="755015"/>
                <a:gridCol w="755015"/>
                <a:gridCol w="755015"/>
                <a:gridCol w="755015"/>
                <a:gridCol w="755015"/>
                <a:gridCol w="75565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 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 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 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Ь 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 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 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 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 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 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 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</a:t>
                      </a:r>
                      <a:endParaRPr lang="ru-RU" sz="3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43174" y="142852"/>
            <a:ext cx="3714776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7  </a:t>
            </a:r>
            <a:r>
              <a:rPr kumimoji="0" lang="ru-RU" sz="4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8         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30 – 1      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 </a:t>
            </a:r>
            <a:r>
              <a:rPr kumimoji="0" lang="ru-RU" sz="4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 </a:t>
            </a:r>
            <a:r>
              <a:rPr kumimoji="0" lang="ru-RU" sz="4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7</a:t>
            </a: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 </a:t>
            </a:r>
            <a:r>
              <a:rPr kumimoji="0" lang="ru-RU" sz="4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6  </a:t>
            </a: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т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25 + 25    е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 </a:t>
            </a:r>
            <a:r>
              <a:rPr kumimoji="0" lang="ru-RU" sz="40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5  </a:t>
            </a: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ь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 + 7       </a:t>
            </a:r>
            <a:r>
              <a:rPr kumimoji="0" lang="ru-RU" sz="4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                       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1445636_s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42852"/>
            <a:ext cx="572452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 descr="http://www.leipzig-lese.de/files_leipzig_lese/lullula_arborea_lerch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2071678"/>
            <a:ext cx="1160867" cy="1071570"/>
          </a:xfrm>
          <a:prstGeom prst="rect">
            <a:avLst/>
          </a:prstGeom>
          <a:noFill/>
        </p:spPr>
      </p:pic>
      <p:pic>
        <p:nvPicPr>
          <p:cNvPr id="4" name="Picture 17" descr="http://s005.radikal.ru/i211/1101/2a/8b562e6e9b6a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1DED7"/>
              </a:clrFrom>
              <a:clrTo>
                <a:srgbClr val="E1DED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571736" cy="2139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9" descr="http://otdyhvukraine.com.ua/ohota/kryakva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98431" y="4357694"/>
            <a:ext cx="2245570" cy="1357322"/>
          </a:xfrm>
          <a:prstGeom prst="rect">
            <a:avLst/>
          </a:prstGeom>
          <a:noFill/>
        </p:spPr>
      </p:pic>
      <p:pic>
        <p:nvPicPr>
          <p:cNvPr id="6" name="Picture 11" descr="http://stat20.privet.ru/lr/0b2616e095c08540c125c67ae637ccc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43042" y="3832720"/>
            <a:ext cx="2262458" cy="3025280"/>
          </a:xfrm>
          <a:prstGeom prst="rect">
            <a:avLst/>
          </a:prstGeom>
          <a:noFill/>
        </p:spPr>
      </p:pic>
      <p:pic>
        <p:nvPicPr>
          <p:cNvPr id="7" name="Picture 13" descr="http://www.scritube.com/files/gradinita/24_poze/image109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571480"/>
            <a:ext cx="925656" cy="84773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38</Words>
  <Application>Microsoft Office PowerPoint</Application>
  <PresentationFormat>Экран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poriydkoviy_schot</dc:title>
  <dc:subject>matematika</dc:subject>
  <dc:creator>Corowina</dc:creator>
  <cp:lastModifiedBy>Дмитрий</cp:lastModifiedBy>
  <cp:revision>33</cp:revision>
  <dcterms:created xsi:type="dcterms:W3CDTF">2011-10-28T02:54:59Z</dcterms:created>
  <dcterms:modified xsi:type="dcterms:W3CDTF">2013-04-06T18:28:19Z</dcterms:modified>
</cp:coreProperties>
</file>