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6278-E856-4451-91A1-4ECCFFADC085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284D75C-41DF-4B62-80BB-D188BC160B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6278-E856-4451-91A1-4ECCFFADC085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D75C-41DF-4B62-80BB-D188BC160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284D75C-41DF-4B62-80BB-D188BC160B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6278-E856-4451-91A1-4ECCFFADC085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6278-E856-4451-91A1-4ECCFFADC085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284D75C-41DF-4B62-80BB-D188BC160B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6278-E856-4451-91A1-4ECCFFADC085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284D75C-41DF-4B62-80BB-D188BC160B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B4B6278-E856-4451-91A1-4ECCFFADC085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D75C-41DF-4B62-80BB-D188BC160B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6278-E856-4451-91A1-4ECCFFADC085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284D75C-41DF-4B62-80BB-D188BC160B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6278-E856-4451-91A1-4ECCFFADC085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284D75C-41DF-4B62-80BB-D188BC160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6278-E856-4451-91A1-4ECCFFADC085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284D75C-41DF-4B62-80BB-D188BC160B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284D75C-41DF-4B62-80BB-D188BC160B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B6278-E856-4451-91A1-4ECCFFADC085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284D75C-41DF-4B62-80BB-D188BC160B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B4B6278-E856-4451-91A1-4ECCFFADC085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B4B6278-E856-4451-91A1-4ECCFFADC085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284D75C-41DF-4B62-80BB-D188BC160B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2400" dirty="0" smtClean="0"/>
          </a:p>
          <a:p>
            <a:r>
              <a:rPr lang="ru-RU" sz="2400" dirty="0" err="1" smtClean="0"/>
              <a:t>Тренинговое</a:t>
            </a:r>
            <a:r>
              <a:rPr lang="ru-RU" sz="2400" dirty="0" smtClean="0"/>
              <a:t> занятие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Коммуникативные универсальные учебные действия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Задание «Рукавички»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(Г.А. </a:t>
            </a:r>
            <a:r>
              <a:rPr lang="ru-RU" dirty="0" err="1" smtClean="0">
                <a:solidFill>
                  <a:srgbClr val="002060"/>
                </a:solidFill>
              </a:rPr>
              <a:t>Цукерман</a:t>
            </a:r>
            <a:r>
              <a:rPr lang="ru-RU" dirty="0" smtClean="0">
                <a:solidFill>
                  <a:srgbClr val="002060"/>
                </a:solidFill>
              </a:rPr>
              <a:t>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Цели:</a:t>
            </a:r>
          </a:p>
          <a:p>
            <a:r>
              <a:rPr lang="ru-RU" dirty="0" smtClean="0"/>
              <a:t>Умение детей договариваться, приходить к общему мнению, умение убеждать, аргументировать;</a:t>
            </a:r>
          </a:p>
          <a:p>
            <a:r>
              <a:rPr lang="ru-RU" dirty="0" smtClean="0"/>
              <a:t>Взаимный контроль по ходу выполнения деятельности,</a:t>
            </a:r>
          </a:p>
          <a:p>
            <a:r>
              <a:rPr lang="ru-RU" dirty="0" smtClean="0"/>
              <a:t>Взаимопомощь по ходу рисования</a:t>
            </a:r>
          </a:p>
          <a:p>
            <a:r>
              <a:rPr lang="ru-RU" dirty="0" smtClean="0"/>
              <a:t>Эмоциональное отношение к совместной деятельности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Documents and Settings\учитель\Мои документы\Мои рисунки\feya_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693069"/>
            <a:ext cx="4038600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Методика проведения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Оцениваемые УУД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Коммуникативные действия</a:t>
            </a:r>
            <a:endParaRPr lang="ru-RU" dirty="0"/>
          </a:p>
          <a:p>
            <a:pPr>
              <a:buNone/>
            </a:pPr>
            <a:r>
              <a:rPr lang="ru-RU" b="1" i="1" dirty="0" smtClean="0"/>
              <a:t>Возраст: </a:t>
            </a:r>
            <a:r>
              <a:rPr lang="ru-RU" dirty="0" smtClean="0"/>
              <a:t>6,6 – 7 лет</a:t>
            </a:r>
            <a:endParaRPr lang="ru-RU" dirty="0"/>
          </a:p>
          <a:p>
            <a:pPr>
              <a:buNone/>
            </a:pPr>
            <a:r>
              <a:rPr lang="ru-RU" b="1" i="1" dirty="0" smtClean="0"/>
              <a:t>Метод оценивания: </a:t>
            </a:r>
            <a:r>
              <a:rPr lang="ru-RU" dirty="0" smtClean="0"/>
              <a:t>наблюдение за взаимодействием учащихся, работающих парами и анализ результатов</a:t>
            </a:r>
          </a:p>
          <a:p>
            <a:pPr>
              <a:buNone/>
            </a:pPr>
            <a:r>
              <a:rPr lang="ru-RU" b="1" i="1" dirty="0" smtClean="0"/>
              <a:t>Оборудование: </a:t>
            </a:r>
            <a:r>
              <a:rPr lang="ru-RU" dirty="0" smtClean="0"/>
              <a:t>силуэты рукавичек, карандаши, краски.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Методика проведения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Задание: </a:t>
            </a:r>
          </a:p>
          <a:p>
            <a:pPr>
              <a:buNone/>
            </a:pPr>
            <a:r>
              <a:rPr lang="ru-RU" sz="3200" dirty="0"/>
              <a:t> </a:t>
            </a:r>
            <a:r>
              <a:rPr lang="ru-RU" sz="3200" dirty="0" smtClean="0"/>
              <a:t>   Украсить рукавички одинаково, так , чтобы они составили пару (на правую и левую руку)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Критерии оценивания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</a:t>
            </a:r>
            <a:r>
              <a:rPr lang="ru-RU" sz="4400" dirty="0" smtClean="0"/>
              <a:t>Продуктивность совместной деятельности оценивается по степени сходства рукавичек</a:t>
            </a:r>
            <a:endParaRPr lang="ru-RU" sz="36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Уровни оценивания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2400" b="1" i="1" dirty="0" smtClean="0"/>
              <a:t>Низкий уровень: </a:t>
            </a:r>
            <a:r>
              <a:rPr lang="ru-RU" sz="2400" dirty="0" smtClean="0"/>
              <a:t>в узорах явное различие или вообще нет сходства. Дети не пытаются договориться или не могут прийти к согласию, каждый настаивает на своем.</a:t>
            </a:r>
          </a:p>
          <a:p>
            <a:pPr marL="514350" indent="-514350">
              <a:buAutoNum type="arabicPeriod"/>
            </a:pPr>
            <a:r>
              <a:rPr lang="ru-RU" sz="2400" b="1" i="1" dirty="0" smtClean="0"/>
              <a:t>Средний уровень: </a:t>
            </a:r>
            <a:r>
              <a:rPr lang="ru-RU" sz="2400" dirty="0" smtClean="0"/>
              <a:t>сходство частичное – отдельные признаки или форма некоторых деталей совпадают, но имеются некоторые различия</a:t>
            </a:r>
          </a:p>
          <a:p>
            <a:pPr marL="514350" indent="-514350">
              <a:buAutoNum type="arabicPeriod"/>
            </a:pPr>
            <a:r>
              <a:rPr lang="ru-RU" sz="2400" b="1" i="1" dirty="0" smtClean="0"/>
              <a:t>Высокий уровень: </a:t>
            </a:r>
            <a:r>
              <a:rPr lang="ru-RU" sz="2400" dirty="0" smtClean="0"/>
              <a:t>рукавички украшены одинаковым или очень похожим узором. Дети активно обсуждают возможный вариант узора; приходят к согласию относительно способа раскрашивания, сравнивают способы действия и координируют их, строя совместное действие.</a:t>
            </a:r>
            <a:endParaRPr lang="ru-RU" sz="2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Коррекция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Индивидуальная беседа с парой, у которой не получились одинаковые рукавички с целью поиска ответов на вопросы: «В чем различия между рукавичками. Почему не получилась пара?» </a:t>
            </a:r>
          </a:p>
          <a:p>
            <a:pPr marL="514350" indent="-514350">
              <a:buAutoNum type="arabicPeriod"/>
            </a:pPr>
            <a:r>
              <a:rPr lang="ru-RU" dirty="0" smtClean="0"/>
              <a:t>Совместный с учителем поиск способов взаимодействия.</a:t>
            </a:r>
          </a:p>
          <a:p>
            <a:pPr marL="514350" indent="-514350">
              <a:buAutoNum type="arabicPeriod"/>
            </a:pPr>
            <a:r>
              <a:rPr lang="ru-RU" dirty="0" smtClean="0"/>
              <a:t>Исправление различий (если возможно) совместными усилиями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66</TotalTime>
  <Words>240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Официальная</vt:lpstr>
      <vt:lpstr>Коммуникативные универсальные учебные действия</vt:lpstr>
      <vt:lpstr>Задание «Рукавички»  (Г.А. Цукерман)</vt:lpstr>
      <vt:lpstr>Методика проведения</vt:lpstr>
      <vt:lpstr>Методика проведения</vt:lpstr>
      <vt:lpstr>Критерии оценивания</vt:lpstr>
      <vt:lpstr>Уровни оценивания</vt:lpstr>
      <vt:lpstr>Коррекция </vt:lpstr>
    </vt:vector>
  </TitlesOfParts>
  <Company>МБО ООШ №19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Коммуникативные универсальные учебные действия</dc:title>
  <dc:creator>Шавульская Евгения </dc:creator>
  <cp:lastModifiedBy>USER</cp:lastModifiedBy>
  <cp:revision>10</cp:revision>
  <dcterms:created xsi:type="dcterms:W3CDTF">2012-10-31T05:53:33Z</dcterms:created>
  <dcterms:modified xsi:type="dcterms:W3CDTF">2013-03-12T10:29:20Z</dcterms:modified>
</cp:coreProperties>
</file>