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5" r:id="rId4"/>
    <p:sldId id="257" r:id="rId5"/>
    <p:sldId id="258" r:id="rId6"/>
    <p:sldId id="259" r:id="rId7"/>
    <p:sldId id="260" r:id="rId8"/>
    <p:sldId id="269" r:id="rId9"/>
    <p:sldId id="270" r:id="rId10"/>
    <p:sldId id="261" r:id="rId11"/>
    <p:sldId id="271" r:id="rId12"/>
    <p:sldId id="262" r:id="rId13"/>
    <p:sldId id="263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4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E9D1-932C-494A-B858-CEA6871F4515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774-D729-42E6-BFDD-61365BD56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E9D1-932C-494A-B858-CEA6871F4515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774-D729-42E6-BFDD-61365BD56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E9D1-932C-494A-B858-CEA6871F4515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774-D729-42E6-BFDD-61365BD56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E9D1-932C-494A-B858-CEA6871F4515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774-D729-42E6-BFDD-61365BD56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E9D1-932C-494A-B858-CEA6871F4515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774-D729-42E6-BFDD-61365BD56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E9D1-932C-494A-B858-CEA6871F4515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774-D729-42E6-BFDD-61365BD56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E9D1-932C-494A-B858-CEA6871F4515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774-D729-42E6-BFDD-61365BD56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E9D1-932C-494A-B858-CEA6871F4515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774-D729-42E6-BFDD-61365BD56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E9D1-932C-494A-B858-CEA6871F4515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774-D729-42E6-BFDD-61365BD56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E9D1-932C-494A-B858-CEA6871F4515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774-D729-42E6-BFDD-61365BD56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E9D1-932C-494A-B858-CEA6871F4515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9774-D729-42E6-BFDD-61365BD569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EE9D1-932C-494A-B858-CEA6871F4515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9774-D729-42E6-BFDD-61365BD569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8455968" cy="403244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374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МАТЕМАТИКА </a:t>
            </a:r>
            <a:br>
              <a:rPr lang="ru-RU" sz="6000" b="1" dirty="0" smtClean="0">
                <a:solidFill>
                  <a:srgbClr val="374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6000" b="1" dirty="0" smtClean="0">
                <a:solidFill>
                  <a:srgbClr val="374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ВОКРУГ</a:t>
            </a:r>
            <a:r>
              <a:rPr lang="ru-RU" sz="6000" b="1" dirty="0">
                <a:solidFill>
                  <a:srgbClr val="374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6000" b="1" dirty="0" smtClean="0">
                <a:solidFill>
                  <a:srgbClr val="374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НАС</a:t>
            </a:r>
            <a:endParaRPr lang="ru-RU" sz="6000" b="1" dirty="0">
              <a:solidFill>
                <a:srgbClr val="3744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56992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полоски на снегу оставляю на бегу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лечу от них стрелой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они опять за мной.</a:t>
            </a:r>
          </a:p>
        </p:txBody>
      </p:sp>
      <p:pic>
        <p:nvPicPr>
          <p:cNvPr id="8194" name="Picture 2" descr="Приобрести качественные товары для экстремальных зимних видов спорта - Part 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365104"/>
            <a:ext cx="581838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иголок несет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шить не умеет.</a:t>
            </a:r>
          </a:p>
        </p:txBody>
      </p:sp>
      <p:pic>
        <p:nvPicPr>
          <p:cNvPr id="29698" name="Picture 2" descr="Дамы и господа. Маскарад. - Страница 24 - Интеллигентный форум, Тер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3240360" cy="4018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08720"/>
            <a:ext cx="7110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Пять 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братьев рядом живут, у каждого свое 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имя.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Пальчиковая гимнастика для малышей 5-6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29135"/>
            <a:ext cx="3911081" cy="3128865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072" y="2780928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Хоть у нас </a:t>
            </a:r>
            <a:r>
              <a:rPr lang="ru-RU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ножки, мы не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мыши</a:t>
            </a:r>
          </a:p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 кошки. Хоть имеем мы все спинки, мы не овцы и не свинки. Мы не кони, хоть на нас вы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садились </a:t>
            </a:r>
            <a:r>
              <a:rPr lang="ru-R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сотни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148" name="Picture 4" descr="стулья - М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1835860" cy="2668117"/>
          </a:xfrm>
          <a:prstGeom prst="rect">
            <a:avLst/>
          </a:prstGeom>
          <a:noFill/>
        </p:spPr>
      </p:pic>
      <p:pic>
        <p:nvPicPr>
          <p:cNvPr id="6150" name="Picture 6" descr="Стулья с подлокотниками, кресла из массива Интернет магазин классической деревянной мебели из натурального дерева для дома (кух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260648"/>
            <a:ext cx="2834680" cy="2834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260648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сестрицы друг за другом пробегают круг за кругом: коротышка только </a:t>
            </a:r>
            <a:r>
              <a:rPr lang="ru-RU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та, что выше - каждый час!</a:t>
            </a:r>
          </a:p>
        </p:txBody>
      </p:sp>
      <p:pic>
        <p:nvPicPr>
          <p:cNvPr id="3074" name="Picture 2" descr="1280x800 littl3fairy, стрелки, часы, Tic tac, время обои на рабочий стол 189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05064"/>
            <a:ext cx="4065687" cy="2599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556792"/>
            <a:ext cx="66967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на улице, в длинном сапоге, чудище </a:t>
            </a:r>
            <a:r>
              <a:rPr lang="ru-RU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глазое на </a:t>
            </a:r>
            <a:r>
              <a:rPr lang="ru-R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одной</a:t>
            </a:r>
          </a:p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ноге. Запылал у чудища изумрудный глаз - значит, можно улицу перейти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сейчас.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Метка Электроснабжение ЭлектроАС - Электромонтажные работы и электромонтаж, электролаборатория, наружное освещение, прокладка ка"/>
          <p:cNvPicPr>
            <a:picLocks noChangeAspect="1" noChangeArrowheads="1"/>
          </p:cNvPicPr>
          <p:nvPr/>
        </p:nvPicPr>
        <p:blipFill>
          <a:blip r:embed="rId2" cstate="print"/>
          <a:srcRect l="21789" r="19382"/>
          <a:stretch>
            <a:fillRect/>
          </a:stretch>
        </p:blipFill>
        <p:spPr bwMode="auto">
          <a:xfrm>
            <a:off x="6804248" y="404664"/>
            <a:ext cx="1944216" cy="4024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3429000"/>
            <a:ext cx="7956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со мною не знаком? </a:t>
            </a:r>
            <a:endParaRPr lang="ru-RU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живу на дне морском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Голова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8 ног, </a:t>
            </a:r>
            <a:endParaRPr lang="ru-RU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весь я - ….</a:t>
            </a:r>
          </a:p>
        </p:txBody>
      </p:sp>
      <p:pic>
        <p:nvPicPr>
          <p:cNvPr id="1026" name="Picture 2" descr="Flashcard about sea life"/>
          <p:cNvPicPr>
            <a:picLocks noChangeAspect="1" noChangeArrowheads="1"/>
          </p:cNvPicPr>
          <p:nvPr/>
        </p:nvPicPr>
        <p:blipFill>
          <a:blip r:embed="rId2" cstate="print"/>
          <a:srcRect t="14569" b="10965"/>
          <a:stretch>
            <a:fillRect/>
          </a:stretch>
        </p:blipFill>
        <p:spPr bwMode="auto">
          <a:xfrm>
            <a:off x="2483768" y="260648"/>
            <a:ext cx="4333875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atyana\Downloads\7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96952"/>
            <a:ext cx="4745116" cy="3226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3744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 в загадках, пословицах, поговорках</a:t>
            </a:r>
            <a:endParaRPr lang="ru-RU" sz="5400" b="1" dirty="0">
              <a:solidFill>
                <a:srgbClr val="3744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752667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голова - хорошо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лучше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Создание и применение точки восстановления системы в Windows…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636912"/>
            <a:ext cx="2995894" cy="3887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052736"/>
            <a:ext cx="80589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Жить за </a:t>
            </a:r>
            <a:r>
              <a:rPr lang="ru-RU" sz="60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семью</a:t>
            </a:r>
            <a:r>
              <a:rPr lang="ru-RU" sz="6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морями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Фото-желание - Форумы на лабрадор.ру - Страница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5532107" cy="41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437112"/>
            <a:ext cx="548913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Уплетать за </a:t>
            </a:r>
            <a:r>
              <a:rPr lang="ru-RU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щеки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Учим понимать образные выраж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067175" cy="362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692696"/>
            <a:ext cx="568521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Лиса </a:t>
            </a:r>
            <a:r>
              <a:rPr lang="ru-RU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семерых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волков 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проведёт</a:t>
            </a:r>
          </a:p>
        </p:txBody>
      </p:sp>
      <p:pic>
        <p:nvPicPr>
          <p:cNvPr id="10242" name="Picture 2" descr="@дневники - Не все мечты сбываются сами, нужно им помочь. (с) Девочка Ла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24944"/>
            <a:ext cx="5299348" cy="3656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5088" y="3356992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ноге стоит </a:t>
            </a:r>
            <a:r>
              <a:rPr lang="ru-RU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одной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крутит-вертит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головой.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показывает страны, реки, горы,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океаны.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appy Fun Globe Cartoon Character Клипарты, векторы, и Набор Иллюстраций Без Оплаты Отчислений. Image 20686950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0648"/>
            <a:ext cx="3449960" cy="3208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7403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Этот конь не ест овса. Вместо ног - </a:t>
            </a:r>
            <a:r>
              <a:rPr lang="ru-RU" sz="4800" b="1" u="sng" dirty="0"/>
              <a:t>два</a:t>
            </a:r>
            <a:r>
              <a:rPr lang="ru-RU" sz="4800" dirty="0"/>
              <a:t> колеса. Верхом </a:t>
            </a:r>
            <a:r>
              <a:rPr lang="ru-RU" sz="4800" dirty="0" smtClean="0"/>
              <a:t>сядь, </a:t>
            </a:r>
            <a:r>
              <a:rPr lang="ru-RU" sz="4800" dirty="0"/>
              <a:t>кати на нем, только лучше за рулем.</a:t>
            </a:r>
          </a:p>
        </p:txBody>
      </p:sp>
      <p:pic>
        <p:nvPicPr>
          <p:cNvPr id="27652" name="Picture 4" descr="Йа свабооодин. (4/4) / Курилка"/>
          <p:cNvPicPr>
            <a:picLocks noChangeAspect="1" noChangeArrowheads="1"/>
          </p:cNvPicPr>
          <p:nvPr/>
        </p:nvPicPr>
        <p:blipFill>
          <a:blip r:embed="rId2" cstate="print"/>
          <a:srcRect t="14446" b="10918"/>
          <a:stretch>
            <a:fillRect/>
          </a:stretch>
        </p:blipFill>
        <p:spPr bwMode="auto">
          <a:xfrm>
            <a:off x="2051720" y="3501008"/>
            <a:ext cx="4319761" cy="3114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149080"/>
            <a:ext cx="718331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кого </a:t>
            </a:r>
            <a:r>
              <a:rPr lang="ru-RU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нога, </a:t>
            </a:r>
            <a:endParaRPr lang="ru-RU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та без башмака?</a:t>
            </a:r>
          </a:p>
        </p:txBody>
      </p:sp>
      <p:pic>
        <p:nvPicPr>
          <p:cNvPr id="28674" name="Picture 2" descr="Скины для Iconsoft Phone Extension - PhonEx - 4P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76672"/>
            <a:ext cx="4094584" cy="4094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228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МАТЕМАТИКА  ВОКРУГ  НАС</vt:lpstr>
      <vt:lpstr>Числа в загадках, пословицах, поговорках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</dc:creator>
  <cp:lastModifiedBy>Tatyana</cp:lastModifiedBy>
  <cp:revision>6</cp:revision>
  <dcterms:created xsi:type="dcterms:W3CDTF">2014-10-27T16:37:11Z</dcterms:created>
  <dcterms:modified xsi:type="dcterms:W3CDTF">2014-10-27T17:33:20Z</dcterms:modified>
</cp:coreProperties>
</file>