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64" r:id="rId6"/>
    <p:sldId id="265" r:id="rId7"/>
    <p:sldId id="267" r:id="rId8"/>
    <p:sldId id="266" r:id="rId9"/>
    <p:sldId id="268" r:id="rId10"/>
    <p:sldId id="269" r:id="rId11"/>
    <p:sldId id="272" r:id="rId12"/>
    <p:sldId id="270" r:id="rId13"/>
    <p:sldId id="273" r:id="rId14"/>
    <p:sldId id="271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10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07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31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85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28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93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43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80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67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82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48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8DF51-CEE5-461B-8AFA-4DDF9509328C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55DE3-F248-4D9A-A74C-8B109C17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62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4420"/>
            <a:ext cx="9301055" cy="6872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43808" y="3405193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Устный счёт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класс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3848" y="5445224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Давыдова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.Н.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2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16690" y="1705388"/>
            <a:ext cx="59676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С</a:t>
            </a:r>
            <a:r>
              <a:rPr lang="ru-RU" sz="6600" b="1" dirty="0" smtClean="0"/>
              <a:t>колько </a:t>
            </a:r>
            <a:r>
              <a:rPr lang="ru-RU" sz="6600" b="1" dirty="0"/>
              <a:t>сантиметров </a:t>
            </a:r>
            <a:endParaRPr lang="ru-RU" sz="6600" b="1" dirty="0" smtClean="0"/>
          </a:p>
          <a:p>
            <a:pPr algn="ctr"/>
            <a:r>
              <a:rPr lang="ru-RU" sz="6600" b="1" dirty="0" smtClean="0"/>
              <a:t>в 1м 2дм 4см?</a:t>
            </a:r>
            <a:endParaRPr lang="ru-RU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61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1988840"/>
            <a:ext cx="68407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С</a:t>
            </a:r>
            <a:r>
              <a:rPr lang="ru-RU" sz="6600" b="1" dirty="0" smtClean="0"/>
              <a:t>колько минут</a:t>
            </a:r>
          </a:p>
          <a:p>
            <a:pPr algn="ctr"/>
            <a:r>
              <a:rPr lang="ru-RU" sz="6600" b="1" dirty="0" smtClean="0"/>
              <a:t> </a:t>
            </a:r>
            <a:r>
              <a:rPr lang="ru-RU" sz="6600" b="1" dirty="0"/>
              <a:t>в 4 </a:t>
            </a:r>
            <a:r>
              <a:rPr lang="ru-RU" sz="6600" b="1" dirty="0" smtClean="0"/>
              <a:t>часах?</a:t>
            </a:r>
            <a:endParaRPr lang="ru-RU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1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7971" y="2276872"/>
            <a:ext cx="658913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Число </a:t>
            </a:r>
            <a:r>
              <a:rPr lang="ru-RU" sz="6600" b="1" dirty="0"/>
              <a:t>280 уменьшите </a:t>
            </a:r>
            <a:endParaRPr lang="ru-RU" sz="6600" b="1" dirty="0" smtClean="0"/>
          </a:p>
          <a:p>
            <a:pPr algn="ctr"/>
            <a:r>
              <a:rPr lang="ru-RU" sz="6600" b="1" dirty="0" smtClean="0"/>
              <a:t>в </a:t>
            </a:r>
            <a:r>
              <a:rPr lang="ru-RU" sz="6600" b="1" dirty="0"/>
              <a:t>10 </a:t>
            </a:r>
            <a:r>
              <a:rPr lang="ru-RU" sz="6600" b="1" dirty="0" smtClean="0"/>
              <a:t>раз</a:t>
            </a:r>
            <a:endParaRPr lang="ru-RU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38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347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5696" y="2204864"/>
            <a:ext cx="64807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Чему </a:t>
            </a:r>
            <a:r>
              <a:rPr lang="ru-RU" sz="6600" b="1" dirty="0"/>
              <a:t>равно частное чисел 360 и </a:t>
            </a:r>
            <a:r>
              <a:rPr lang="ru-RU" sz="6600" b="1" dirty="0" smtClean="0"/>
              <a:t>3</a:t>
            </a:r>
            <a:r>
              <a:rPr lang="ru-RU" sz="6600" b="1" dirty="0"/>
              <a:t> </a:t>
            </a:r>
            <a:r>
              <a:rPr lang="ru-RU" sz="6600" b="1" dirty="0" smtClean="0"/>
              <a:t>?</a:t>
            </a:r>
            <a:r>
              <a:rPr lang="ru-RU" sz="6600" b="1" dirty="0"/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6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1899923"/>
            <a:ext cx="720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120</a:t>
            </a:r>
            <a:r>
              <a:rPr lang="ru-RU" sz="6600" b="1" dirty="0"/>
              <a:t>, 115, 120, 200, 114, 110, 126, 34, 124, 240, </a:t>
            </a:r>
            <a:r>
              <a:rPr lang="ru-RU" sz="6600" b="1" dirty="0" smtClean="0"/>
              <a:t>28, 120.</a:t>
            </a:r>
            <a:endParaRPr lang="ru-RU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ПРОВЕРЬ СОСЕДА!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34258" y="2569435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МОЛОДЦЫ!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723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2564904"/>
            <a:ext cx="73448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У</a:t>
            </a:r>
            <a:r>
              <a:rPr lang="ru-RU" sz="6600" b="1" dirty="0" smtClean="0"/>
              <a:t>меньшить </a:t>
            </a:r>
            <a:r>
              <a:rPr lang="ru-RU" sz="6600" b="1" dirty="0"/>
              <a:t>число 240 в 2 </a:t>
            </a:r>
            <a:r>
              <a:rPr lang="ru-RU" sz="6600" b="1" dirty="0" smtClean="0"/>
              <a:t>раза</a:t>
            </a:r>
            <a:endParaRPr lang="ru-RU" sz="6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3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2667" y="1988840"/>
            <a:ext cx="63367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ctr"/>
            <a:r>
              <a:rPr lang="ru-RU" sz="6600" b="1" dirty="0"/>
              <a:t>У</a:t>
            </a:r>
            <a:r>
              <a:rPr lang="ru-RU" sz="6600" b="1" dirty="0" smtClean="0"/>
              <a:t>величь </a:t>
            </a:r>
            <a:r>
              <a:rPr lang="ru-RU" sz="6600" b="1" dirty="0"/>
              <a:t>число 23 в 5 </a:t>
            </a:r>
            <a:r>
              <a:rPr lang="ru-RU" sz="6600" b="1" dirty="0" smtClean="0"/>
              <a:t>раз</a:t>
            </a:r>
            <a:endParaRPr lang="ru-RU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26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705388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Ч</a:t>
            </a:r>
            <a:r>
              <a:rPr lang="ru-RU" sz="6600" b="1" dirty="0" smtClean="0"/>
              <a:t>исло </a:t>
            </a:r>
            <a:r>
              <a:rPr lang="ru-RU" sz="6600" b="1" dirty="0"/>
              <a:t>350 уменьшить на </a:t>
            </a:r>
            <a:r>
              <a:rPr lang="ru-RU" sz="6600" b="1" dirty="0" smtClean="0"/>
              <a:t>230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3980" y="-36984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78174" y="2132856"/>
            <a:ext cx="63456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Ч</a:t>
            </a:r>
            <a:r>
              <a:rPr lang="ru-RU" sz="6600" b="1" dirty="0" smtClean="0"/>
              <a:t>исло </a:t>
            </a:r>
            <a:r>
              <a:rPr lang="ru-RU" sz="6600" b="1" dirty="0"/>
              <a:t>123 увеличить на </a:t>
            </a:r>
            <a:r>
              <a:rPr lang="ru-RU" sz="6600" b="1" dirty="0" smtClean="0"/>
              <a:t>77</a:t>
            </a:r>
            <a:endParaRPr lang="ru-RU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7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74655" y="1988840"/>
            <a:ext cx="65527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ctr"/>
            <a:r>
              <a:rPr lang="ru-RU" sz="6600" b="1" dirty="0"/>
              <a:t>Н</a:t>
            </a:r>
            <a:r>
              <a:rPr lang="ru-RU" sz="6600" b="1" dirty="0" smtClean="0"/>
              <a:t>айдите </a:t>
            </a:r>
            <a:r>
              <a:rPr lang="ru-RU" sz="6600" b="1" dirty="0"/>
              <a:t>произведение </a:t>
            </a:r>
            <a:endParaRPr lang="ru-RU" sz="6600" b="1" dirty="0" smtClean="0"/>
          </a:p>
          <a:p>
            <a:pPr algn="ctr"/>
            <a:r>
              <a:rPr lang="ru-RU" sz="6600" b="1" dirty="0" smtClean="0"/>
              <a:t>57 </a:t>
            </a:r>
            <a:r>
              <a:rPr lang="ru-RU" sz="6600" b="1" dirty="0"/>
              <a:t>и </a:t>
            </a:r>
            <a:r>
              <a:rPr lang="ru-RU" sz="6600" b="1" dirty="0" smtClean="0"/>
              <a:t>2</a:t>
            </a:r>
            <a:endParaRPr lang="ru-RU" sz="6600" b="1" dirty="0"/>
          </a:p>
          <a:p>
            <a:pPr algn="ctr"/>
            <a:r>
              <a:rPr lang="ru-RU" sz="6600" b="1" dirty="0"/>
              <a:t> 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8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56048" y="2132856"/>
            <a:ext cx="66967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Н</a:t>
            </a:r>
            <a:r>
              <a:rPr lang="ru-RU" sz="6600" b="1" dirty="0" smtClean="0"/>
              <a:t>айдите </a:t>
            </a:r>
            <a:r>
              <a:rPr lang="ru-RU" sz="6600" b="1" dirty="0"/>
              <a:t>разность чисел 240 </a:t>
            </a:r>
            <a:r>
              <a:rPr lang="ru-RU" sz="6600" b="1" dirty="0" smtClean="0"/>
              <a:t>и130</a:t>
            </a:r>
            <a:endParaRPr lang="ru-RU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75656" y="1988840"/>
            <a:ext cx="6408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ctr"/>
            <a:r>
              <a:rPr lang="ru-RU" sz="6600" b="1" dirty="0"/>
              <a:t>Н</a:t>
            </a:r>
            <a:r>
              <a:rPr lang="ru-RU" sz="6600" b="1" dirty="0" smtClean="0"/>
              <a:t>а </a:t>
            </a:r>
            <a:r>
              <a:rPr lang="ru-RU" sz="6600" b="1" dirty="0"/>
              <a:t>сколько </a:t>
            </a:r>
            <a:endParaRPr lang="ru-RU" sz="6600" b="1" dirty="0" smtClean="0"/>
          </a:p>
          <a:p>
            <a:pPr algn="ctr"/>
            <a:r>
              <a:rPr lang="ru-RU" sz="6600" b="1" dirty="0" smtClean="0"/>
              <a:t>134 </a:t>
            </a:r>
            <a:r>
              <a:rPr lang="ru-RU" sz="6600" b="1" dirty="0"/>
              <a:t>больше </a:t>
            </a:r>
            <a:r>
              <a:rPr lang="ru-RU" sz="6600" b="1" dirty="0" smtClean="0"/>
              <a:t>8?</a:t>
            </a:r>
            <a:endParaRPr lang="ru-RU" sz="6600" b="1" dirty="0"/>
          </a:p>
          <a:p>
            <a:r>
              <a:rPr lang="ru-RU" dirty="0"/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96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15489"/>
            <a:ext cx="10439159" cy="697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16690" y="1988840"/>
            <a:ext cx="61116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В</a:t>
            </a:r>
            <a:r>
              <a:rPr lang="ru-RU" sz="6600" b="1" dirty="0" smtClean="0"/>
              <a:t>о </a:t>
            </a:r>
            <a:r>
              <a:rPr lang="ru-RU" sz="6600" b="1" dirty="0"/>
              <a:t>сколько раз 68 больше </a:t>
            </a:r>
            <a:r>
              <a:rPr lang="ru-RU" sz="6600" b="1" dirty="0" smtClean="0"/>
              <a:t>2?</a:t>
            </a:r>
            <a:endParaRPr lang="ru-RU" sz="6600" b="1" dirty="0"/>
          </a:p>
          <a:p>
            <a:r>
              <a:rPr lang="ru-RU" dirty="0"/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55776" y="244854"/>
            <a:ext cx="4833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ПОДУМАЙ!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81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132</Words>
  <Application>Microsoft Office PowerPoint</Application>
  <PresentationFormat>Экран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4</cp:revision>
  <dcterms:created xsi:type="dcterms:W3CDTF">2013-05-06T14:23:33Z</dcterms:created>
  <dcterms:modified xsi:type="dcterms:W3CDTF">2013-05-06T15:03:24Z</dcterms:modified>
</cp:coreProperties>
</file>