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56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7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63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24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0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93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5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19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77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7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30D9C-0098-4954-B645-8535E83E8DD4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585F-8378-4108-9D2A-C2E08FFFA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33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737"/>
            <a:ext cx="7772400" cy="60395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Контрольная работа №2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499134"/>
              </p:ext>
            </p:extLst>
          </p:nvPr>
        </p:nvGraphicFramePr>
        <p:xfrm>
          <a:off x="179512" y="620688"/>
          <a:ext cx="8784976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048672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Вариант  1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1.  Вычисли: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85 + 70  =   _____________	(30 + 5) • 4  =   _______________________</a:t>
                      </a: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120 + 90 =  _____________	(60 + 24) : 6  =   ______________________</a:t>
                      </a: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3 • 100  =   ______________	16 • 5  =   ___________________________</a:t>
                      </a: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240 : 10  =   _____________	48 :  3  =  __________________________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2.  В  альбоме  34  фотографии.  Это  на  18  меньше,  чем  открыток.  Сколько  открыток  в  альбоме?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3.  Для  новогодних  подарков  купили  370  шоколадок  и  430  конфет.  Из  них  составили  100  одинаковых  наборов.  Сколько  шоколадок  и  конфет  в  одном  наборе?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4.  Вычисли  периметр  прямоугольника. </a:t>
                      </a:r>
                    </a:p>
                    <a:p>
                      <a:r>
                        <a:rPr lang="ru-RU" sz="1050" dirty="0" err="1" smtClean="0">
                          <a:solidFill>
                            <a:schemeClr val="tx1"/>
                          </a:solidFill>
                        </a:rPr>
                        <a:t>Вырази</a:t>
                      </a: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  ответ:  а)  в  сантиметрах;  б)  в  миллиметрах.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5.  </a:t>
                      </a:r>
                      <a:r>
                        <a:rPr lang="ru-RU" sz="1050" dirty="0" err="1" smtClean="0">
                          <a:solidFill>
                            <a:schemeClr val="tx1"/>
                          </a:solidFill>
                        </a:rPr>
                        <a:t>Вырази</a:t>
                      </a: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  в  заданных  единицах  измерения.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   2 ч = ………….......... мин	       5 мин = ………………....... с	</a:t>
                      </a: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    1 ч 20 мин = ...…………...... мин         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3 мин 15 с = …………….…… с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 </a:t>
                      </a:r>
                    </a:p>
                    <a:p>
                      <a:endParaRPr lang="ru-RU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Вариант  2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1.  Вычисли: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40 + 78  =   _____________	(20 + 7)•3  =   ________________________</a:t>
                      </a: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150 + 60 =  _____________	(40 + 35) : 5  =   ______________________</a:t>
                      </a: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8 • 100  =   ______________	23 • 4  =   ___________________________</a:t>
                      </a: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600 : 10  =   _____________	51 : 3  =   ___________________________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2.  В  классе  18  девочек.  Девочек  в  2  раза  больше,  чем  мальчиков.  Сколько  мальчиков  в  классе?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3.  Для  украшения  торта  нужно  18  вишен  и  12  орехов.  Сколько  вишен  и  орехов  понадобится,  чтобы  украсить  6  таких  тортов?        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4.  Вычисли  площадь  прямоугольника:</a:t>
                      </a: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а)  в  квадратных  дециметрах;  б)  в  квадратных  сантиметрах. 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5.  </a:t>
                      </a:r>
                      <a:r>
                        <a:rPr lang="ru-RU" sz="1050" dirty="0" err="1" smtClean="0">
                          <a:solidFill>
                            <a:schemeClr val="tx1"/>
                          </a:solidFill>
                        </a:rPr>
                        <a:t>Вырази</a:t>
                      </a: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  в  заданных  единицах  измерения.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    120 мин = ..…….... ч	      180 с = ……….... мин	</a:t>
                      </a:r>
                    </a:p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   80 мин = .…..... ч ……..... мин	      145 с = ……....… мин  …….... с</a:t>
                      </a: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33" y="4344670"/>
            <a:ext cx="195795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18496"/>
            <a:ext cx="1562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93210" y="4911846"/>
            <a:ext cx="571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3дм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5063480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2см 7мм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3748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</Words>
  <Application>Microsoft Office PowerPoint</Application>
  <PresentationFormat>Экран 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Контрольная работа №2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№2</dc:title>
  <dc:creator>дима</dc:creator>
  <cp:lastModifiedBy>дима</cp:lastModifiedBy>
  <cp:revision>2</cp:revision>
  <dcterms:created xsi:type="dcterms:W3CDTF">2012-12-10T14:36:13Z</dcterms:created>
  <dcterms:modified xsi:type="dcterms:W3CDTF">2012-12-10T14:47:21Z</dcterms:modified>
</cp:coreProperties>
</file>