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80" r:id="rId13"/>
    <p:sldId id="281" r:id="rId14"/>
    <p:sldId id="297" r:id="rId15"/>
    <p:sldId id="296" r:id="rId16"/>
    <p:sldId id="298" r:id="rId17"/>
    <p:sldId id="282" r:id="rId18"/>
    <p:sldId id="303" r:id="rId19"/>
    <p:sldId id="257" r:id="rId20"/>
    <p:sldId id="258" r:id="rId21"/>
    <p:sldId id="259" r:id="rId22"/>
    <p:sldId id="260" r:id="rId23"/>
    <p:sldId id="264" r:id="rId24"/>
    <p:sldId id="262" r:id="rId25"/>
    <p:sldId id="306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992888" cy="21602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</a:t>
            </a:r>
            <a:r>
              <a:rPr lang="ru-RU" b="1" dirty="0" smtClean="0">
                <a:solidFill>
                  <a:srgbClr val="C00000"/>
                </a:solidFill>
              </a:rPr>
              <a:t>РЕБЕНОК!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124744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000108"/>
            <a:ext cx="1321680" cy="1857370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6896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1196752"/>
            <a:ext cx="4752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ШКОЛЬНОГО ВОЗРАСТА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329378" cy="6072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40768"/>
            <a:ext cx="4906888" cy="478539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milia_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7579"/>
            <a:ext cx="9144000" cy="5662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28246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341" y="6075755"/>
            <a:ext cx="4273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7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686800" cy="8382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64896" cy="542928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здоровым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</a:t>
            </a:r>
            <a:r>
              <a:rPr lang="ru-RU" b="1" u="sng" dirty="0" smtClean="0">
                <a:solidFill>
                  <a:srgbClr val="C00000"/>
                </a:solidFill>
              </a:rPr>
              <a:t>ЗДОРОВЬЯ: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41.radikal.ru/i091/0909/ff/c265b3aca8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74" y="3049217"/>
            <a:ext cx="2648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5976664" cy="2592288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sib-zd-spb.narod.ru/document_2081_u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75" y="0"/>
            <a:ext cx="26462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pypast.ru/foto7/1166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95"/>
            <a:ext cx="9144000" cy="68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bg1"/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1278</Words>
  <Application>Microsoft Office PowerPoint</Application>
  <PresentationFormat>Экран (4:3)</PresentationFormat>
  <Paragraphs>67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ЗДОРОВАЯ СЕМЬЯ  – ЗДОРОВЫЙ РЕБЕНОК!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Полноценное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Вася</cp:lastModifiedBy>
  <cp:revision>65</cp:revision>
  <dcterms:created xsi:type="dcterms:W3CDTF">2010-11-26T08:21:12Z</dcterms:created>
  <dcterms:modified xsi:type="dcterms:W3CDTF">2013-08-28T14:05:49Z</dcterms:modified>
</cp:coreProperties>
</file>