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80" r:id="rId13"/>
    <p:sldId id="257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img_url=http://i.walmartimages.com/i/p/00/06/55/41/08/0006554108237_180X180.jpg&amp;iorient=&amp;icolor=&amp;p=3&amp;site=&amp;text=%D1%80%D0%B8%D1%81%D1%83%D0%BD%D0%BE%D0%BA%20%D1%80%D0%B5%D0%B1%D0%B5%D0%BD%D0%BA%D0%B0%20%D0%B7%D0%B0%20%D0%BA%D0%BE%D0%BD%D1%81%D1%82%D1%80%D1%83%D0%BA%D1%82%D0%BE%D1%80%D0%BE%D0%BC&amp;wp=&amp;pos=114&amp;isize=&amp;type=&amp;recent=&amp;rpt=simage&amp;itype=&amp;nojs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etirisuyut.ru/paravoz-risunok-dlya-detey.html" TargetMode="External"/><Relationship Id="rId2" Type="http://schemas.openxmlformats.org/officeDocument/2006/relationships/hyperlink" Target="http://meccano-teremok.narod.ru/big-im/big-587-3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irt-sbor.net/%D0%BC%D0%B8%D1%80%D1%82%D0%BE%D1%88%D0%B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685800" y="381000"/>
            <a:ext cx="7786742" cy="5715040"/>
            <a:chOff x="685800" y="381000"/>
            <a:chExt cx="7786742" cy="5715040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685800" y="381000"/>
              <a:ext cx="7786742" cy="5715040"/>
              <a:chOff x="1825602" y="1565259"/>
              <a:chExt cx="7786742" cy="5715040"/>
            </a:xfrm>
          </p:grpSpPr>
          <p:sp>
            <p:nvSpPr>
              <p:cNvPr id="3" name="Волна 2"/>
              <p:cNvSpPr/>
              <p:nvPr/>
            </p:nvSpPr>
            <p:spPr>
              <a:xfrm flipH="1">
                <a:off x="1825602" y="1565259"/>
                <a:ext cx="7786742" cy="5715040"/>
              </a:xfrm>
              <a:prstGeom prst="wave">
                <a:avLst>
                  <a:gd name="adj1" fmla="val 4711"/>
                  <a:gd name="adj2" fmla="val 0"/>
                </a:avLst>
              </a:prstGeom>
              <a:solidFill>
                <a:srgbClr val="FFFFCC"/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ru-RU" dirty="0"/>
              </a:p>
            </p:txBody>
          </p:sp>
          <p:sp>
            <p:nvSpPr>
              <p:cNvPr id="4" name="Rectangle 4"/>
              <p:cNvSpPr>
                <a:spLocks noChangeArrowheads="1"/>
              </p:cNvSpPr>
              <p:nvPr/>
            </p:nvSpPr>
            <p:spPr bwMode="auto">
              <a:xfrm>
                <a:off x="3540114" y="2779705"/>
                <a:ext cx="428628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400" b="0" i="0" u="none" strike="noStrike" cap="none" normalizeH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+mn-lt"/>
                </a:endParaRPr>
              </a:p>
            </p:txBody>
          </p:sp>
        </p:grpSp>
        <p:pic>
          <p:nvPicPr>
            <p:cNvPr id="5" name="Picture 6" descr="http://im0-tub-ru.yandex.net/i?id=31073474-67-7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81400" y="1066800"/>
              <a:ext cx="1981200" cy="1981200"/>
            </a:xfrm>
            <a:prstGeom prst="rect">
              <a:avLst/>
            </a:prstGeom>
            <a:noFill/>
          </p:spPr>
        </p:pic>
        <p:sp>
          <p:nvSpPr>
            <p:cNvPr id="6" name="Прямоугольник 5"/>
            <p:cNvSpPr/>
            <p:nvPr/>
          </p:nvSpPr>
          <p:spPr>
            <a:xfrm>
              <a:off x="1295400" y="3581400"/>
              <a:ext cx="6781800" cy="17235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800" b="1" dirty="0" smtClean="0">
                  <a:latin typeface="Arial" pitchFamily="34" charset="0"/>
                  <a:cs typeface="Arial" pitchFamily="34" charset="0"/>
                </a:rPr>
                <a:t>Конструктор</a:t>
              </a:r>
              <a:r>
                <a:rPr lang="ru-RU" sz="2800" dirty="0" smtClean="0">
                  <a:latin typeface="Arial" pitchFamily="34" charset="0"/>
                  <a:cs typeface="Arial" pitchFamily="34" charset="0"/>
                </a:rPr>
                <a:t> – детская игра, набор деталей для конструирования.</a:t>
              </a:r>
            </a:p>
            <a:p>
              <a:pPr algn="just"/>
              <a:endParaRPr lang="ru-RU" sz="2800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ru-RU" sz="2200" i="1" dirty="0" smtClean="0">
                  <a:latin typeface="Arial" pitchFamily="34" charset="0"/>
                  <a:cs typeface="Arial" pitchFamily="34" charset="0"/>
                </a:rPr>
                <a:t>Толковый словарь Ожегова  С. И.</a:t>
              </a:r>
              <a:endParaRPr lang="ru-RU" sz="2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685800" y="381000"/>
            <a:ext cx="7786742" cy="5715040"/>
            <a:chOff x="685800" y="381000"/>
            <a:chExt cx="7786742" cy="5715040"/>
          </a:xfrm>
        </p:grpSpPr>
        <p:grpSp>
          <p:nvGrpSpPr>
            <p:cNvPr id="9" name="Группа 1"/>
            <p:cNvGrpSpPr/>
            <p:nvPr/>
          </p:nvGrpSpPr>
          <p:grpSpPr>
            <a:xfrm>
              <a:off x="685800" y="381000"/>
              <a:ext cx="7786742" cy="5715040"/>
              <a:chOff x="1825602" y="1565259"/>
              <a:chExt cx="7786742" cy="5715040"/>
            </a:xfrm>
          </p:grpSpPr>
          <p:sp>
            <p:nvSpPr>
              <p:cNvPr id="12" name="Волна 2"/>
              <p:cNvSpPr/>
              <p:nvPr/>
            </p:nvSpPr>
            <p:spPr>
              <a:xfrm flipH="1">
                <a:off x="1825602" y="1565259"/>
                <a:ext cx="7786742" cy="5715040"/>
              </a:xfrm>
              <a:prstGeom prst="wave">
                <a:avLst>
                  <a:gd name="adj1" fmla="val 4711"/>
                  <a:gd name="adj2" fmla="val 0"/>
                </a:avLst>
              </a:prstGeom>
              <a:solidFill>
                <a:srgbClr val="FFFFCC"/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ru-RU" dirty="0"/>
              </a:p>
            </p:txBody>
          </p:sp>
          <p:sp>
            <p:nvSpPr>
              <p:cNvPr id="13" name="Rectangle 4"/>
              <p:cNvSpPr>
                <a:spLocks noChangeArrowheads="1"/>
              </p:cNvSpPr>
              <p:nvPr/>
            </p:nvSpPr>
            <p:spPr bwMode="auto">
              <a:xfrm>
                <a:off x="3540114" y="2779705"/>
                <a:ext cx="428628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400" b="0" i="0" u="none" strike="noStrike" cap="none" normalizeH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+mn-lt"/>
                </a:endParaRPr>
              </a:p>
            </p:txBody>
          </p:sp>
        </p:grp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838200" y="3733800"/>
              <a:ext cx="7467600" cy="1661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2286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476375" algn="l"/>
                </a:tabLst>
              </a:pPr>
              <a:r>
                <a:rPr kumimoji="0" lang="ru-RU" sz="2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Конструктор </a:t>
              </a:r>
              <a:r>
                <a:rPr kumimoji="0" lang="ru-RU" sz="26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– </a:t>
              </a:r>
              <a:r>
                <a:rPr kumimoji="0" lang="ru-RU" sz="2600" b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специалист,  конструирующий что-либо, создающий конструкцию чего-либо.</a:t>
              </a:r>
            </a:p>
            <a:p>
              <a:pPr marL="0" marR="0" lvl="0" indent="2286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476375" algn="l"/>
                </a:tabLst>
              </a:pPr>
              <a:endPara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22860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476375" algn="l"/>
                </a:tabLst>
              </a:pPr>
              <a:r>
                <a:rPr lang="ru-RU" sz="2200" i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Толковый словарь русского языка Ефремовой Т. Ф.</a:t>
              </a:r>
              <a:endPara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2" descr="http://im0-tub-ru.yandex.net/i?id=232421304-38-72&amp;n=21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00400" y="990600"/>
              <a:ext cx="2667000" cy="2667000"/>
            </a:xfrm>
            <a:prstGeom prst="rect">
              <a:avLst/>
            </a:prstGeom>
            <a:noFill/>
          </p:spPr>
        </p:pic>
      </p:grpSp>
      <p:grpSp>
        <p:nvGrpSpPr>
          <p:cNvPr id="17" name="Группа 16"/>
          <p:cNvGrpSpPr/>
          <p:nvPr/>
        </p:nvGrpSpPr>
        <p:grpSpPr>
          <a:xfrm>
            <a:off x="685800" y="381000"/>
            <a:ext cx="7786742" cy="5715040"/>
            <a:chOff x="685800" y="381000"/>
            <a:chExt cx="7786742" cy="5715040"/>
          </a:xfrm>
        </p:grpSpPr>
        <p:grpSp>
          <p:nvGrpSpPr>
            <p:cNvPr id="18" name="Группа 9"/>
            <p:cNvGrpSpPr/>
            <p:nvPr/>
          </p:nvGrpSpPr>
          <p:grpSpPr>
            <a:xfrm>
              <a:off x="685800" y="381000"/>
              <a:ext cx="7786742" cy="5715040"/>
              <a:chOff x="685800" y="381000"/>
              <a:chExt cx="7786742" cy="5715040"/>
            </a:xfrm>
          </p:grpSpPr>
          <p:sp>
            <p:nvSpPr>
              <p:cNvPr id="21" name="Волна 2"/>
              <p:cNvSpPr/>
              <p:nvPr/>
            </p:nvSpPr>
            <p:spPr>
              <a:xfrm flipH="1">
                <a:off x="685800" y="381000"/>
                <a:ext cx="7786742" cy="5715040"/>
              </a:xfrm>
              <a:prstGeom prst="wave">
                <a:avLst>
                  <a:gd name="adj1" fmla="val 4711"/>
                  <a:gd name="adj2" fmla="val 0"/>
                </a:avLst>
              </a:prstGeom>
              <a:solidFill>
                <a:srgbClr val="FFFFCC"/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ru-RU" dirty="0"/>
              </a:p>
            </p:txBody>
          </p:sp>
          <p:sp>
            <p:nvSpPr>
              <p:cNvPr id="22" name="Rectangle 4"/>
              <p:cNvSpPr>
                <a:spLocks noChangeArrowheads="1"/>
              </p:cNvSpPr>
              <p:nvPr/>
            </p:nvSpPr>
            <p:spPr bwMode="auto">
              <a:xfrm>
                <a:off x="2400312" y="1595446"/>
                <a:ext cx="428628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2400" b="0" i="0" u="none" strike="noStrike" cap="none" normalizeH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+mn-lt"/>
                </a:endParaRPr>
              </a:p>
            </p:txBody>
          </p:sp>
        </p:grpSp>
        <p:pic>
          <p:nvPicPr>
            <p:cNvPr id="19" name="Picture 2" descr="http://im2-tub-ru.yandex.net/i?id=113498833-37-7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81400" y="990600"/>
              <a:ext cx="2286000" cy="2286000"/>
            </a:xfrm>
            <a:prstGeom prst="rect">
              <a:avLst/>
            </a:prstGeom>
            <a:noFill/>
          </p:spPr>
        </p:pic>
        <p:sp>
          <p:nvSpPr>
            <p:cNvPr id="20" name="Rectangle 7"/>
            <p:cNvSpPr>
              <a:spLocks noChangeArrowheads="1"/>
            </p:cNvSpPr>
            <p:nvPr/>
          </p:nvSpPr>
          <p:spPr bwMode="auto">
            <a:xfrm>
              <a:off x="838200" y="3733800"/>
              <a:ext cx="7391400" cy="17235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2286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476375" algn="l"/>
                </a:tabLst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Конструкция </a:t>
              </a:r>
              <a:r>
                <a:rPr kumimoji="0" lang="ru-RU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– взаимное расположение частей какого-либо строения.</a:t>
              </a:r>
            </a:p>
            <a:p>
              <a:pPr marL="0" marR="0" lvl="0" indent="2286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476375" algn="l"/>
                </a:tabLst>
              </a:pP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22860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476375" algn="l"/>
                </a:tabLst>
              </a:pPr>
              <a:r>
                <a:rPr lang="ru-RU" sz="2200" dirty="0" smtClean="0">
                  <a:latin typeface="Arial" pitchFamily="34" charset="0"/>
                  <a:cs typeface="Arial" pitchFamily="34" charset="0"/>
                </a:rPr>
                <a:t>Большой энциклопедический словарь.</a:t>
              </a:r>
              <a:endPara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" name="Стрелка вправо 22">
            <a:hlinkClick r:id="rId6" action="ppaction://hlinksldjump"/>
          </p:cNvPr>
          <p:cNvSpPr/>
          <p:nvPr/>
        </p:nvSpPr>
        <p:spPr bwMode="auto">
          <a:xfrm>
            <a:off x="7162800" y="6019800"/>
            <a:ext cx="1593889" cy="609600"/>
          </a:xfrm>
          <a:prstGeom prst="rightArrow">
            <a:avLst/>
          </a:prstGeom>
          <a:solidFill>
            <a:srgbClr val="C00000"/>
          </a:solidFill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219200" y="228600"/>
            <a:ext cx="1905000" cy="1447800"/>
            <a:chOff x="2057400" y="457200"/>
            <a:chExt cx="1905000" cy="1447800"/>
          </a:xfrm>
        </p:grpSpPr>
        <p:sp>
          <p:nvSpPr>
            <p:cNvPr id="3" name="Равнобедренный треугольник 2"/>
            <p:cNvSpPr/>
            <p:nvPr/>
          </p:nvSpPr>
          <p:spPr>
            <a:xfrm>
              <a:off x="2057400" y="457200"/>
              <a:ext cx="1905000" cy="1447800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743200" y="914400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smtClean="0">
                  <a:latin typeface="Arial" pitchFamily="34" charset="0"/>
                  <a:cs typeface="Arial" pitchFamily="34" charset="0"/>
                </a:rPr>
                <a:t>б</a:t>
              </a:r>
              <a:endParaRPr lang="ru-RU" sz="4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219200" y="1676400"/>
            <a:ext cx="1905000" cy="1447800"/>
            <a:chOff x="3352800" y="4724400"/>
            <a:chExt cx="1905000" cy="1447800"/>
          </a:xfrm>
        </p:grpSpPr>
        <p:sp>
          <p:nvSpPr>
            <p:cNvPr id="6" name="Равнобедренный треугольник 5"/>
            <p:cNvSpPr/>
            <p:nvPr/>
          </p:nvSpPr>
          <p:spPr>
            <a:xfrm rot="10800000">
              <a:off x="3352800" y="4724400"/>
              <a:ext cx="1905000" cy="1447800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021251" y="4761753"/>
              <a:ext cx="56297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smtClean="0">
                  <a:latin typeface="Arial" pitchFamily="34" charset="0"/>
                  <a:cs typeface="Arial" pitchFamily="34" charset="0"/>
                </a:rPr>
                <a:t>в</a:t>
              </a:r>
              <a:endParaRPr lang="ru-RU" sz="4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04800" y="1676400"/>
            <a:ext cx="1905000" cy="1447800"/>
            <a:chOff x="609600" y="4419600"/>
            <a:chExt cx="1905000" cy="1447800"/>
          </a:xfrm>
        </p:grpSpPr>
        <p:sp>
          <p:nvSpPr>
            <p:cNvPr id="9" name="Равнобедренный треугольник 8"/>
            <p:cNvSpPr/>
            <p:nvPr/>
          </p:nvSpPr>
          <p:spPr>
            <a:xfrm>
              <a:off x="609600" y="4419600"/>
              <a:ext cx="1905000" cy="1447800"/>
            </a:xfrm>
            <a:prstGeom prst="triangl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397810" y="4890099"/>
              <a:ext cx="44114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smtClean="0">
                  <a:latin typeface="Arial" pitchFamily="34" charset="0"/>
                  <a:cs typeface="Arial" pitchFamily="34" charset="0"/>
                </a:rPr>
                <a:t>г</a:t>
              </a:r>
              <a:endParaRPr lang="ru-RU" sz="4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133600" y="1676400"/>
            <a:ext cx="1905000" cy="1447800"/>
            <a:chOff x="6781800" y="4648200"/>
            <a:chExt cx="1905000" cy="1447800"/>
          </a:xfrm>
        </p:grpSpPr>
        <p:sp>
          <p:nvSpPr>
            <p:cNvPr id="12" name="Равнобедренный треугольник 11"/>
            <p:cNvSpPr/>
            <p:nvPr/>
          </p:nvSpPr>
          <p:spPr>
            <a:xfrm>
              <a:off x="6781800" y="4648200"/>
              <a:ext cx="1905000" cy="1447800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7467600" y="5105400"/>
              <a:ext cx="57579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err="1" smtClean="0">
                  <a:latin typeface="Arial" pitchFamily="34" charset="0"/>
                  <a:cs typeface="Arial" pitchFamily="34" charset="0"/>
                </a:rPr>
                <a:t>д</a:t>
              </a:r>
              <a:endParaRPr lang="ru-RU" sz="48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819400" y="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WordArt 34"/>
          <p:cNvSpPr>
            <a:spLocks noChangeArrowheads="1" noChangeShapeType="1" noTextEdit="1"/>
          </p:cNvSpPr>
          <p:nvPr/>
        </p:nvSpPr>
        <p:spPr bwMode="auto">
          <a:xfrm>
            <a:off x="1447800" y="44958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572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9812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WordArt 23"/>
          <p:cNvSpPr>
            <a:spLocks noChangeArrowheads="1" noChangeShapeType="1" noTextEdit="1"/>
          </p:cNvSpPr>
          <p:nvPr/>
        </p:nvSpPr>
        <p:spPr bwMode="auto">
          <a:xfrm>
            <a:off x="2895600" y="34290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19" name="WordArt 24"/>
          <p:cNvSpPr>
            <a:spLocks noChangeArrowheads="1" noChangeShapeType="1" noTextEdit="1"/>
          </p:cNvSpPr>
          <p:nvPr/>
        </p:nvSpPr>
        <p:spPr bwMode="auto">
          <a:xfrm>
            <a:off x="1447800" y="35052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057400" y="3200400"/>
            <a:ext cx="5645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3400" y="3200400"/>
            <a:ext cx="4892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2766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3124200" y="3124200"/>
            <a:ext cx="7938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в</a:t>
            </a:r>
          </a:p>
        </p:txBody>
      </p:sp>
      <p:sp>
        <p:nvSpPr>
          <p:cNvPr id="24" name="WordArt 23"/>
          <p:cNvSpPr>
            <a:spLocks noChangeArrowheads="1" noChangeShapeType="1" noTextEdit="1"/>
          </p:cNvSpPr>
          <p:nvPr/>
        </p:nvSpPr>
        <p:spPr bwMode="auto">
          <a:xfrm>
            <a:off x="4114800" y="34290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4958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4343400" y="3124200"/>
            <a:ext cx="6719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г</a:t>
            </a:r>
          </a:p>
        </p:txBody>
      </p:sp>
      <p:sp>
        <p:nvSpPr>
          <p:cNvPr id="27" name="WordArt 23"/>
          <p:cNvSpPr>
            <a:spLocks noChangeArrowheads="1" noChangeShapeType="1" noTextEdit="1"/>
          </p:cNvSpPr>
          <p:nvPr/>
        </p:nvSpPr>
        <p:spPr bwMode="auto">
          <a:xfrm>
            <a:off x="5486400" y="34290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8674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5715000" y="3124200"/>
            <a:ext cx="8066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д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572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9812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WordArt 24"/>
          <p:cNvSpPr>
            <a:spLocks noChangeArrowheads="1" noChangeShapeType="1" noTextEdit="1"/>
          </p:cNvSpPr>
          <p:nvPr/>
        </p:nvSpPr>
        <p:spPr bwMode="auto">
          <a:xfrm>
            <a:off x="2895600" y="44196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057400" y="4114800"/>
            <a:ext cx="5645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33400" y="4114800"/>
            <a:ext cx="4892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2766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3124200" y="4038600"/>
            <a:ext cx="7938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в</a:t>
            </a:r>
          </a:p>
        </p:txBody>
      </p:sp>
      <p:sp>
        <p:nvSpPr>
          <p:cNvPr id="37" name="WordArt 23"/>
          <p:cNvSpPr>
            <a:spLocks noChangeArrowheads="1" noChangeShapeType="1" noTextEdit="1"/>
          </p:cNvSpPr>
          <p:nvPr/>
        </p:nvSpPr>
        <p:spPr bwMode="auto">
          <a:xfrm>
            <a:off x="4114800" y="43434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4958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4343400" y="4038600"/>
            <a:ext cx="6719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г</a:t>
            </a:r>
          </a:p>
        </p:txBody>
      </p:sp>
      <p:sp>
        <p:nvSpPr>
          <p:cNvPr id="40" name="WordArt 23"/>
          <p:cNvSpPr>
            <a:spLocks noChangeArrowheads="1" noChangeShapeType="1" noTextEdit="1"/>
          </p:cNvSpPr>
          <p:nvPr/>
        </p:nvSpPr>
        <p:spPr bwMode="auto">
          <a:xfrm>
            <a:off x="5486400" y="43434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58674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5715000" y="4038600"/>
            <a:ext cx="8066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д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572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812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WordArt 23"/>
          <p:cNvSpPr>
            <a:spLocks noChangeArrowheads="1" noChangeShapeType="1" noTextEdit="1"/>
          </p:cNvSpPr>
          <p:nvPr/>
        </p:nvSpPr>
        <p:spPr bwMode="auto">
          <a:xfrm>
            <a:off x="1447800" y="59436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46" name="WordArt 24"/>
          <p:cNvSpPr>
            <a:spLocks noChangeArrowheads="1" noChangeShapeType="1" noTextEdit="1"/>
          </p:cNvSpPr>
          <p:nvPr/>
        </p:nvSpPr>
        <p:spPr bwMode="auto">
          <a:xfrm>
            <a:off x="2895600" y="52578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2057400" y="4953000"/>
            <a:ext cx="5645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33400" y="4953000"/>
            <a:ext cx="4892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32766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3124200" y="4876800"/>
            <a:ext cx="7938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б</a:t>
            </a:r>
          </a:p>
        </p:txBody>
      </p:sp>
      <p:sp>
        <p:nvSpPr>
          <p:cNvPr id="51" name="WordArt 23"/>
          <p:cNvSpPr>
            <a:spLocks noChangeArrowheads="1" noChangeShapeType="1" noTextEdit="1"/>
          </p:cNvSpPr>
          <p:nvPr/>
        </p:nvSpPr>
        <p:spPr bwMode="auto">
          <a:xfrm>
            <a:off x="4114800" y="51816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4958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Rectangle 3"/>
          <p:cNvSpPr>
            <a:spLocks noChangeArrowheads="1"/>
          </p:cNvSpPr>
          <p:nvPr/>
        </p:nvSpPr>
        <p:spPr bwMode="auto">
          <a:xfrm>
            <a:off x="4343400" y="4876800"/>
            <a:ext cx="6719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г</a:t>
            </a:r>
          </a:p>
        </p:txBody>
      </p:sp>
      <p:sp>
        <p:nvSpPr>
          <p:cNvPr id="54" name="WordArt 23"/>
          <p:cNvSpPr>
            <a:spLocks noChangeArrowheads="1" noChangeShapeType="1" noTextEdit="1"/>
          </p:cNvSpPr>
          <p:nvPr/>
        </p:nvSpPr>
        <p:spPr bwMode="auto">
          <a:xfrm>
            <a:off x="5486400" y="51816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58674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Rectangle 3"/>
          <p:cNvSpPr>
            <a:spLocks noChangeArrowheads="1"/>
          </p:cNvSpPr>
          <p:nvPr/>
        </p:nvSpPr>
        <p:spPr bwMode="auto">
          <a:xfrm>
            <a:off x="5715000" y="4876800"/>
            <a:ext cx="8066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д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572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19812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WordArt 24"/>
          <p:cNvSpPr>
            <a:spLocks noChangeArrowheads="1" noChangeShapeType="1" noTextEdit="1"/>
          </p:cNvSpPr>
          <p:nvPr/>
        </p:nvSpPr>
        <p:spPr bwMode="auto">
          <a:xfrm>
            <a:off x="2895600" y="60960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2057400" y="5715000"/>
            <a:ext cx="5757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д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533400" y="5798403"/>
            <a:ext cx="5116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б</a:t>
            </a:r>
            <a:endParaRPr lang="ru-RU" sz="4800" b="1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2766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WordArt 23"/>
          <p:cNvSpPr>
            <a:spLocks noChangeArrowheads="1" noChangeShapeType="1" noTextEdit="1"/>
          </p:cNvSpPr>
          <p:nvPr/>
        </p:nvSpPr>
        <p:spPr bwMode="auto">
          <a:xfrm>
            <a:off x="7696200" y="58674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4958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58674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WordArt 34"/>
          <p:cNvSpPr>
            <a:spLocks noChangeArrowheads="1" noChangeShapeType="1" noTextEdit="1"/>
          </p:cNvSpPr>
          <p:nvPr/>
        </p:nvSpPr>
        <p:spPr bwMode="auto">
          <a:xfrm>
            <a:off x="1447800" y="53340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70" name="WordArt 34"/>
          <p:cNvSpPr>
            <a:spLocks noChangeArrowheads="1" noChangeShapeType="1" noTextEdit="1"/>
          </p:cNvSpPr>
          <p:nvPr/>
        </p:nvSpPr>
        <p:spPr bwMode="auto">
          <a:xfrm>
            <a:off x="5410200" y="61722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71" name="WordArt 34"/>
          <p:cNvSpPr>
            <a:spLocks noChangeArrowheads="1" noChangeShapeType="1" noTextEdit="1"/>
          </p:cNvSpPr>
          <p:nvPr/>
        </p:nvSpPr>
        <p:spPr bwMode="auto">
          <a:xfrm>
            <a:off x="4114800" y="61722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0" grpId="0"/>
      <p:bldP spid="53" grpId="0"/>
      <p:bldP spid="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219200" y="228600"/>
            <a:ext cx="1905000" cy="1447800"/>
            <a:chOff x="2057400" y="457200"/>
            <a:chExt cx="1905000" cy="1447800"/>
          </a:xfrm>
        </p:grpSpPr>
        <p:sp>
          <p:nvSpPr>
            <p:cNvPr id="3" name="Равнобедренный треугольник 2"/>
            <p:cNvSpPr/>
            <p:nvPr/>
          </p:nvSpPr>
          <p:spPr>
            <a:xfrm>
              <a:off x="2057400" y="457200"/>
              <a:ext cx="1905000" cy="1447800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743200" y="914400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smtClean="0">
                  <a:latin typeface="Arial" pitchFamily="34" charset="0"/>
                  <a:cs typeface="Arial" pitchFamily="34" charset="0"/>
                </a:rPr>
                <a:t>б</a:t>
              </a:r>
              <a:endParaRPr lang="ru-RU" sz="4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219200" y="1676400"/>
            <a:ext cx="1905000" cy="1447800"/>
            <a:chOff x="3352800" y="4724400"/>
            <a:chExt cx="1905000" cy="1447800"/>
          </a:xfrm>
        </p:grpSpPr>
        <p:sp>
          <p:nvSpPr>
            <p:cNvPr id="6" name="Равнобедренный треугольник 5"/>
            <p:cNvSpPr/>
            <p:nvPr/>
          </p:nvSpPr>
          <p:spPr>
            <a:xfrm rot="10800000">
              <a:off x="3352800" y="4724400"/>
              <a:ext cx="1905000" cy="1447800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021251" y="4761753"/>
              <a:ext cx="56297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smtClean="0">
                  <a:latin typeface="Arial" pitchFamily="34" charset="0"/>
                  <a:cs typeface="Arial" pitchFamily="34" charset="0"/>
                </a:rPr>
                <a:t>в</a:t>
              </a:r>
              <a:endParaRPr lang="ru-RU" sz="4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04800" y="1676400"/>
            <a:ext cx="1905000" cy="1447800"/>
            <a:chOff x="609600" y="4419600"/>
            <a:chExt cx="1905000" cy="1447800"/>
          </a:xfrm>
        </p:grpSpPr>
        <p:sp>
          <p:nvSpPr>
            <p:cNvPr id="9" name="Равнобедренный треугольник 8"/>
            <p:cNvSpPr/>
            <p:nvPr/>
          </p:nvSpPr>
          <p:spPr>
            <a:xfrm>
              <a:off x="609600" y="4419600"/>
              <a:ext cx="1905000" cy="1447800"/>
            </a:xfrm>
            <a:prstGeom prst="triangl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397810" y="4890099"/>
              <a:ext cx="44114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smtClean="0">
                  <a:latin typeface="Arial" pitchFamily="34" charset="0"/>
                  <a:cs typeface="Arial" pitchFamily="34" charset="0"/>
                </a:rPr>
                <a:t>г</a:t>
              </a:r>
              <a:endParaRPr lang="ru-RU" sz="4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133600" y="1676400"/>
            <a:ext cx="1905000" cy="1447800"/>
            <a:chOff x="6781800" y="4648200"/>
            <a:chExt cx="1905000" cy="1447800"/>
          </a:xfrm>
        </p:grpSpPr>
        <p:sp>
          <p:nvSpPr>
            <p:cNvPr id="12" name="Равнобедренный треугольник 11"/>
            <p:cNvSpPr/>
            <p:nvPr/>
          </p:nvSpPr>
          <p:spPr>
            <a:xfrm>
              <a:off x="6781800" y="4648200"/>
              <a:ext cx="1905000" cy="1447800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7467600" y="5105400"/>
              <a:ext cx="57579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err="1" smtClean="0">
                  <a:latin typeface="Arial" pitchFamily="34" charset="0"/>
                  <a:cs typeface="Arial" pitchFamily="34" charset="0"/>
                </a:rPr>
                <a:t>д</a:t>
              </a:r>
              <a:endParaRPr lang="ru-RU" sz="48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819400" y="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WordArt 34"/>
          <p:cNvSpPr>
            <a:spLocks noChangeArrowheads="1" noChangeShapeType="1" noTextEdit="1"/>
          </p:cNvSpPr>
          <p:nvPr/>
        </p:nvSpPr>
        <p:spPr bwMode="auto">
          <a:xfrm>
            <a:off x="1447800" y="44958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572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9812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WordArt 23"/>
          <p:cNvSpPr>
            <a:spLocks noChangeArrowheads="1" noChangeShapeType="1" noTextEdit="1"/>
          </p:cNvSpPr>
          <p:nvPr/>
        </p:nvSpPr>
        <p:spPr bwMode="auto">
          <a:xfrm>
            <a:off x="2895600" y="34290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19" name="WordArt 24"/>
          <p:cNvSpPr>
            <a:spLocks noChangeArrowheads="1" noChangeShapeType="1" noTextEdit="1"/>
          </p:cNvSpPr>
          <p:nvPr/>
        </p:nvSpPr>
        <p:spPr bwMode="auto">
          <a:xfrm>
            <a:off x="1447800" y="35052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057400" y="3200400"/>
            <a:ext cx="5645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3400" y="3200400"/>
            <a:ext cx="4892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2766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3124200" y="3124200"/>
            <a:ext cx="7938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в</a:t>
            </a:r>
          </a:p>
        </p:txBody>
      </p:sp>
      <p:sp>
        <p:nvSpPr>
          <p:cNvPr id="24" name="WordArt 23"/>
          <p:cNvSpPr>
            <a:spLocks noChangeArrowheads="1" noChangeShapeType="1" noTextEdit="1"/>
          </p:cNvSpPr>
          <p:nvPr/>
        </p:nvSpPr>
        <p:spPr bwMode="auto">
          <a:xfrm>
            <a:off x="4114800" y="34290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4958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4343400" y="3124200"/>
            <a:ext cx="6719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г</a:t>
            </a:r>
          </a:p>
        </p:txBody>
      </p:sp>
      <p:sp>
        <p:nvSpPr>
          <p:cNvPr id="27" name="WordArt 23"/>
          <p:cNvSpPr>
            <a:spLocks noChangeArrowheads="1" noChangeShapeType="1" noTextEdit="1"/>
          </p:cNvSpPr>
          <p:nvPr/>
        </p:nvSpPr>
        <p:spPr bwMode="auto">
          <a:xfrm>
            <a:off x="5486400" y="34290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8674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5715000" y="3124200"/>
            <a:ext cx="8066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д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572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9812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WordArt 24"/>
          <p:cNvSpPr>
            <a:spLocks noChangeArrowheads="1" noChangeShapeType="1" noTextEdit="1"/>
          </p:cNvSpPr>
          <p:nvPr/>
        </p:nvSpPr>
        <p:spPr bwMode="auto">
          <a:xfrm>
            <a:off x="2895600" y="44196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057400" y="4114800"/>
            <a:ext cx="5645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33400" y="4114800"/>
            <a:ext cx="4892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2766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3124200" y="4038600"/>
            <a:ext cx="7938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в</a:t>
            </a:r>
          </a:p>
        </p:txBody>
      </p:sp>
      <p:sp>
        <p:nvSpPr>
          <p:cNvPr id="37" name="WordArt 23"/>
          <p:cNvSpPr>
            <a:spLocks noChangeArrowheads="1" noChangeShapeType="1" noTextEdit="1"/>
          </p:cNvSpPr>
          <p:nvPr/>
        </p:nvSpPr>
        <p:spPr bwMode="auto">
          <a:xfrm>
            <a:off x="4114800" y="43434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4958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4343400" y="4038600"/>
            <a:ext cx="6719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г</a:t>
            </a:r>
          </a:p>
        </p:txBody>
      </p:sp>
      <p:sp>
        <p:nvSpPr>
          <p:cNvPr id="40" name="WordArt 23"/>
          <p:cNvSpPr>
            <a:spLocks noChangeArrowheads="1" noChangeShapeType="1" noTextEdit="1"/>
          </p:cNvSpPr>
          <p:nvPr/>
        </p:nvSpPr>
        <p:spPr bwMode="auto">
          <a:xfrm>
            <a:off x="5486400" y="43434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58674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5715000" y="4038600"/>
            <a:ext cx="8066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д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572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812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WordArt 23"/>
          <p:cNvSpPr>
            <a:spLocks noChangeArrowheads="1" noChangeShapeType="1" noTextEdit="1"/>
          </p:cNvSpPr>
          <p:nvPr/>
        </p:nvSpPr>
        <p:spPr bwMode="auto">
          <a:xfrm>
            <a:off x="1447800" y="59436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46" name="WordArt 24"/>
          <p:cNvSpPr>
            <a:spLocks noChangeArrowheads="1" noChangeShapeType="1" noTextEdit="1"/>
          </p:cNvSpPr>
          <p:nvPr/>
        </p:nvSpPr>
        <p:spPr bwMode="auto">
          <a:xfrm>
            <a:off x="2895600" y="52578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2057400" y="4953000"/>
            <a:ext cx="5645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33400" y="4953000"/>
            <a:ext cx="4892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32766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3124200" y="4876800"/>
            <a:ext cx="7938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б</a:t>
            </a:r>
          </a:p>
        </p:txBody>
      </p:sp>
      <p:sp>
        <p:nvSpPr>
          <p:cNvPr id="51" name="WordArt 23"/>
          <p:cNvSpPr>
            <a:spLocks noChangeArrowheads="1" noChangeShapeType="1" noTextEdit="1"/>
          </p:cNvSpPr>
          <p:nvPr/>
        </p:nvSpPr>
        <p:spPr bwMode="auto">
          <a:xfrm>
            <a:off x="4114800" y="51816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4958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Rectangle 3"/>
          <p:cNvSpPr>
            <a:spLocks noChangeArrowheads="1"/>
          </p:cNvSpPr>
          <p:nvPr/>
        </p:nvSpPr>
        <p:spPr bwMode="auto">
          <a:xfrm>
            <a:off x="4343400" y="4876800"/>
            <a:ext cx="6719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г</a:t>
            </a:r>
          </a:p>
        </p:txBody>
      </p:sp>
      <p:sp>
        <p:nvSpPr>
          <p:cNvPr id="54" name="WordArt 23"/>
          <p:cNvSpPr>
            <a:spLocks noChangeArrowheads="1" noChangeShapeType="1" noTextEdit="1"/>
          </p:cNvSpPr>
          <p:nvPr/>
        </p:nvSpPr>
        <p:spPr bwMode="auto">
          <a:xfrm>
            <a:off x="5486400" y="51816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58674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Rectangle 3"/>
          <p:cNvSpPr>
            <a:spLocks noChangeArrowheads="1"/>
          </p:cNvSpPr>
          <p:nvPr/>
        </p:nvSpPr>
        <p:spPr bwMode="auto">
          <a:xfrm>
            <a:off x="5715000" y="4876800"/>
            <a:ext cx="8066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д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572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19812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WordArt 24"/>
          <p:cNvSpPr>
            <a:spLocks noChangeArrowheads="1" noChangeShapeType="1" noTextEdit="1"/>
          </p:cNvSpPr>
          <p:nvPr/>
        </p:nvSpPr>
        <p:spPr bwMode="auto">
          <a:xfrm>
            <a:off x="2895600" y="60960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2057400" y="5715000"/>
            <a:ext cx="5757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д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533400" y="5798403"/>
            <a:ext cx="5116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б</a:t>
            </a:r>
            <a:endParaRPr lang="ru-RU" sz="4800" b="1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2766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Rectangle 3"/>
          <p:cNvSpPr>
            <a:spLocks noChangeArrowheads="1"/>
          </p:cNvSpPr>
          <p:nvPr/>
        </p:nvSpPr>
        <p:spPr bwMode="auto">
          <a:xfrm>
            <a:off x="3124200" y="5722203"/>
            <a:ext cx="75854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а</a:t>
            </a:r>
          </a:p>
        </p:txBody>
      </p:sp>
      <p:sp>
        <p:nvSpPr>
          <p:cNvPr id="64" name="WordArt 23"/>
          <p:cNvSpPr>
            <a:spLocks noChangeArrowheads="1" noChangeShapeType="1" noTextEdit="1"/>
          </p:cNvSpPr>
          <p:nvPr/>
        </p:nvSpPr>
        <p:spPr bwMode="auto">
          <a:xfrm>
            <a:off x="7696200" y="58674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4958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Rectangle 3"/>
          <p:cNvSpPr>
            <a:spLocks noChangeArrowheads="1"/>
          </p:cNvSpPr>
          <p:nvPr/>
        </p:nvSpPr>
        <p:spPr bwMode="auto">
          <a:xfrm>
            <a:off x="4343400" y="5722203"/>
            <a:ext cx="7938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в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58674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Rectangle 3"/>
          <p:cNvSpPr>
            <a:spLocks noChangeArrowheads="1"/>
          </p:cNvSpPr>
          <p:nvPr/>
        </p:nvSpPr>
        <p:spPr bwMode="auto">
          <a:xfrm>
            <a:off x="5715000" y="5722203"/>
            <a:ext cx="6719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г</a:t>
            </a:r>
          </a:p>
        </p:txBody>
      </p:sp>
      <p:sp>
        <p:nvSpPr>
          <p:cNvPr id="69" name="WordArt 34"/>
          <p:cNvSpPr>
            <a:spLocks noChangeArrowheads="1" noChangeShapeType="1" noTextEdit="1"/>
          </p:cNvSpPr>
          <p:nvPr/>
        </p:nvSpPr>
        <p:spPr bwMode="auto">
          <a:xfrm>
            <a:off x="1447800" y="53340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70" name="WordArt 34"/>
          <p:cNvSpPr>
            <a:spLocks noChangeArrowheads="1" noChangeShapeType="1" noTextEdit="1"/>
          </p:cNvSpPr>
          <p:nvPr/>
        </p:nvSpPr>
        <p:spPr bwMode="auto">
          <a:xfrm>
            <a:off x="5410200" y="61722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71" name="WordArt 34"/>
          <p:cNvSpPr>
            <a:spLocks noChangeArrowheads="1" noChangeShapeType="1" noTextEdit="1"/>
          </p:cNvSpPr>
          <p:nvPr/>
        </p:nvSpPr>
        <p:spPr bwMode="auto">
          <a:xfrm>
            <a:off x="4114800" y="61722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3" grpId="0"/>
      <p:bldP spid="66" grpId="0"/>
      <p:bldP spid="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Группа 36"/>
          <p:cNvGrpSpPr/>
          <p:nvPr/>
        </p:nvGrpSpPr>
        <p:grpSpPr>
          <a:xfrm>
            <a:off x="533400" y="1752600"/>
            <a:ext cx="8001000" cy="3074774"/>
            <a:chOff x="533400" y="1219200"/>
            <a:chExt cx="8001000" cy="3074774"/>
          </a:xfrm>
        </p:grpSpPr>
        <p:grpSp>
          <p:nvGrpSpPr>
            <p:cNvPr id="34" name="Группа 33"/>
            <p:cNvGrpSpPr/>
            <p:nvPr/>
          </p:nvGrpSpPr>
          <p:grpSpPr>
            <a:xfrm>
              <a:off x="533400" y="1219200"/>
              <a:ext cx="2362200" cy="2286000"/>
              <a:chOff x="533400" y="1219200"/>
              <a:chExt cx="2362200" cy="2286000"/>
            </a:xfrm>
          </p:grpSpPr>
          <p:sp>
            <p:nvSpPr>
              <p:cNvPr id="3" name="Овал 2"/>
              <p:cNvSpPr/>
              <p:nvPr/>
            </p:nvSpPr>
            <p:spPr>
              <a:xfrm>
                <a:off x="533400" y="1219200"/>
                <a:ext cx="2362200" cy="22860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Овал 5"/>
              <p:cNvSpPr/>
              <p:nvPr/>
            </p:nvSpPr>
            <p:spPr>
              <a:xfrm>
                <a:off x="1066800" y="19812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Овал 6"/>
              <p:cNvSpPr/>
              <p:nvPr/>
            </p:nvSpPr>
            <p:spPr>
              <a:xfrm>
                <a:off x="2057400" y="19812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3" name="Прямая соединительная линия 12"/>
              <p:cNvCxnSpPr/>
              <p:nvPr/>
            </p:nvCxnSpPr>
            <p:spPr>
              <a:xfrm rot="5400000">
                <a:off x="1524000" y="2362200"/>
                <a:ext cx="304800" cy="1588"/>
              </a:xfrm>
              <a:prstGeom prst="line">
                <a:avLst/>
              </a:prstGeom>
              <a:ln w="762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Дуга 18"/>
              <p:cNvSpPr/>
              <p:nvPr/>
            </p:nvSpPr>
            <p:spPr>
              <a:xfrm rot="7889011">
                <a:off x="1025215" y="1634083"/>
                <a:ext cx="1530970" cy="1376528"/>
              </a:xfrm>
              <a:prstGeom prst="arc">
                <a:avLst>
                  <a:gd name="adj1" fmla="val 16200000"/>
                  <a:gd name="adj2" fmla="val 464421"/>
                </a:avLst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5" name="Группа 24"/>
              <p:cNvGrpSpPr/>
              <p:nvPr/>
            </p:nvGrpSpPr>
            <p:grpSpPr>
              <a:xfrm>
                <a:off x="1447800" y="1219200"/>
                <a:ext cx="534988" cy="533400"/>
                <a:chOff x="1447800" y="1219200"/>
                <a:chExt cx="534988" cy="533400"/>
              </a:xfrm>
            </p:grpSpPr>
            <p:cxnSp>
              <p:nvCxnSpPr>
                <p:cNvPr id="21" name="Прямая соединительная линия 20"/>
                <p:cNvCxnSpPr/>
                <p:nvPr/>
              </p:nvCxnSpPr>
              <p:spPr>
                <a:xfrm rot="5400000">
                  <a:off x="1296194" y="1447006"/>
                  <a:ext cx="304800" cy="1588"/>
                </a:xfrm>
                <a:prstGeom prst="line">
                  <a:avLst/>
                </a:prstGeom>
                <a:ln w="762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Прямая соединительная линия 21"/>
                <p:cNvCxnSpPr/>
                <p:nvPr/>
              </p:nvCxnSpPr>
              <p:spPr>
                <a:xfrm rot="5400000">
                  <a:off x="1410494" y="1485106"/>
                  <a:ext cx="533400" cy="1588"/>
                </a:xfrm>
                <a:prstGeom prst="line">
                  <a:avLst/>
                </a:prstGeom>
                <a:ln w="762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Прямая соединительная линия 22"/>
                <p:cNvCxnSpPr/>
                <p:nvPr/>
              </p:nvCxnSpPr>
              <p:spPr>
                <a:xfrm rot="5400000">
                  <a:off x="1829594" y="1447006"/>
                  <a:ext cx="304800" cy="1588"/>
                </a:xfrm>
                <a:prstGeom prst="line">
                  <a:avLst/>
                </a:prstGeom>
                <a:ln w="762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6" name="Группа 35"/>
            <p:cNvGrpSpPr/>
            <p:nvPr/>
          </p:nvGrpSpPr>
          <p:grpSpPr>
            <a:xfrm>
              <a:off x="6172200" y="1219200"/>
              <a:ext cx="2362200" cy="2286000"/>
              <a:chOff x="6172200" y="1219200"/>
              <a:chExt cx="2362200" cy="2286000"/>
            </a:xfrm>
          </p:grpSpPr>
          <p:sp>
            <p:nvSpPr>
              <p:cNvPr id="5" name="Овал 4"/>
              <p:cNvSpPr/>
              <p:nvPr/>
            </p:nvSpPr>
            <p:spPr>
              <a:xfrm>
                <a:off x="6172200" y="1219200"/>
                <a:ext cx="2362200" cy="22860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Овал 7"/>
              <p:cNvSpPr/>
              <p:nvPr/>
            </p:nvSpPr>
            <p:spPr>
              <a:xfrm>
                <a:off x="7696200" y="19812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Овал 8"/>
              <p:cNvSpPr/>
              <p:nvPr/>
            </p:nvSpPr>
            <p:spPr>
              <a:xfrm>
                <a:off x="6781800" y="19812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4" name="Прямая соединительная линия 13"/>
              <p:cNvCxnSpPr/>
              <p:nvPr/>
            </p:nvCxnSpPr>
            <p:spPr>
              <a:xfrm rot="5400000">
                <a:off x="7239794" y="2361406"/>
                <a:ext cx="304800" cy="1588"/>
              </a:xfrm>
              <a:prstGeom prst="line">
                <a:avLst/>
              </a:prstGeom>
              <a:ln w="762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7010400" y="2895600"/>
                <a:ext cx="762000" cy="1588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" name="Группа 25"/>
              <p:cNvGrpSpPr/>
              <p:nvPr/>
            </p:nvGrpSpPr>
            <p:grpSpPr>
              <a:xfrm>
                <a:off x="7086600" y="1219200"/>
                <a:ext cx="534988" cy="533400"/>
                <a:chOff x="1447800" y="1219200"/>
                <a:chExt cx="534988" cy="533400"/>
              </a:xfrm>
            </p:grpSpPr>
            <p:cxnSp>
              <p:nvCxnSpPr>
                <p:cNvPr id="27" name="Прямая соединительная линия 26"/>
                <p:cNvCxnSpPr/>
                <p:nvPr/>
              </p:nvCxnSpPr>
              <p:spPr>
                <a:xfrm rot="5400000">
                  <a:off x="1296194" y="1447006"/>
                  <a:ext cx="304800" cy="1588"/>
                </a:xfrm>
                <a:prstGeom prst="line">
                  <a:avLst/>
                </a:prstGeom>
                <a:ln w="762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/>
                <p:nvPr/>
              </p:nvCxnSpPr>
              <p:spPr>
                <a:xfrm rot="5400000">
                  <a:off x="1410494" y="1485106"/>
                  <a:ext cx="533400" cy="1588"/>
                </a:xfrm>
                <a:prstGeom prst="line">
                  <a:avLst/>
                </a:prstGeom>
                <a:ln w="762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Прямая соединительная линия 28"/>
                <p:cNvCxnSpPr/>
                <p:nvPr/>
              </p:nvCxnSpPr>
              <p:spPr>
                <a:xfrm rot="5400000">
                  <a:off x="1829594" y="1447006"/>
                  <a:ext cx="304800" cy="1588"/>
                </a:xfrm>
                <a:prstGeom prst="line">
                  <a:avLst/>
                </a:prstGeom>
                <a:ln w="762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5" name="Группа 34"/>
            <p:cNvGrpSpPr/>
            <p:nvPr/>
          </p:nvGrpSpPr>
          <p:grpSpPr>
            <a:xfrm>
              <a:off x="3352800" y="1219200"/>
              <a:ext cx="2362200" cy="3074774"/>
              <a:chOff x="3352800" y="1219200"/>
              <a:chExt cx="2362200" cy="3074774"/>
            </a:xfrm>
          </p:grpSpPr>
          <p:sp>
            <p:nvSpPr>
              <p:cNvPr id="4" name="Овал 3"/>
              <p:cNvSpPr/>
              <p:nvPr/>
            </p:nvSpPr>
            <p:spPr>
              <a:xfrm>
                <a:off x="3352800" y="1219200"/>
                <a:ext cx="2362200" cy="22860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Овал 9"/>
              <p:cNvSpPr/>
              <p:nvPr/>
            </p:nvSpPr>
            <p:spPr>
              <a:xfrm>
                <a:off x="4876800" y="19812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Овал 10"/>
              <p:cNvSpPr/>
              <p:nvPr/>
            </p:nvSpPr>
            <p:spPr>
              <a:xfrm>
                <a:off x="3962400" y="19812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5" name="Прямая соединительная линия 14"/>
              <p:cNvCxnSpPr/>
              <p:nvPr/>
            </p:nvCxnSpPr>
            <p:spPr>
              <a:xfrm rot="5400000">
                <a:off x="4344194" y="2437606"/>
                <a:ext cx="304800" cy="1588"/>
              </a:xfrm>
              <a:prstGeom prst="line">
                <a:avLst/>
              </a:prstGeom>
              <a:ln w="762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Дуга 19"/>
              <p:cNvSpPr/>
              <p:nvPr/>
            </p:nvSpPr>
            <p:spPr>
              <a:xfrm rot="19295156">
                <a:off x="3690950" y="2917446"/>
                <a:ext cx="1530970" cy="1376528"/>
              </a:xfrm>
              <a:prstGeom prst="arc">
                <a:avLst>
                  <a:gd name="adj1" fmla="val 17032476"/>
                  <a:gd name="adj2" fmla="val 20505174"/>
                </a:avLst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30" name="Группа 29"/>
              <p:cNvGrpSpPr/>
              <p:nvPr/>
            </p:nvGrpSpPr>
            <p:grpSpPr>
              <a:xfrm>
                <a:off x="4267200" y="1219200"/>
                <a:ext cx="534988" cy="533400"/>
                <a:chOff x="1447800" y="1219200"/>
                <a:chExt cx="534988" cy="533400"/>
              </a:xfrm>
            </p:grpSpPr>
            <p:cxnSp>
              <p:nvCxnSpPr>
                <p:cNvPr id="31" name="Прямая соединительная линия 30"/>
                <p:cNvCxnSpPr/>
                <p:nvPr/>
              </p:nvCxnSpPr>
              <p:spPr>
                <a:xfrm rot="5400000">
                  <a:off x="1296194" y="1447006"/>
                  <a:ext cx="304800" cy="1588"/>
                </a:xfrm>
                <a:prstGeom prst="line">
                  <a:avLst/>
                </a:prstGeom>
                <a:ln w="762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Прямая соединительная линия 31"/>
                <p:cNvCxnSpPr/>
                <p:nvPr/>
              </p:nvCxnSpPr>
              <p:spPr>
                <a:xfrm rot="5400000">
                  <a:off x="1410494" y="1485106"/>
                  <a:ext cx="533400" cy="1588"/>
                </a:xfrm>
                <a:prstGeom prst="line">
                  <a:avLst/>
                </a:prstGeom>
                <a:ln w="762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Прямая соединительная линия 32"/>
                <p:cNvCxnSpPr/>
                <p:nvPr/>
              </p:nvCxnSpPr>
              <p:spPr>
                <a:xfrm rot="5400000">
                  <a:off x="1829594" y="1447006"/>
                  <a:ext cx="304800" cy="1588"/>
                </a:xfrm>
                <a:prstGeom prst="line">
                  <a:avLst/>
                </a:prstGeom>
                <a:ln w="762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143000"/>
            <a:ext cx="693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http://meccano-teremok.narod.ru/big-im/big-587-3.jpg</a:t>
            </a:r>
            <a:r>
              <a:rPr lang="ru-RU" dirty="0" smtClean="0"/>
              <a:t> - теремок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457200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http://detirisuyut.ru/paravoz-risunok-dlya-detey.html</a:t>
            </a:r>
            <a:r>
              <a:rPr lang="ru-RU" dirty="0" smtClean="0"/>
              <a:t> - </a:t>
            </a:r>
            <a:r>
              <a:rPr lang="ru-RU" dirty="0" err="1" smtClean="0"/>
              <a:t>лего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1000" y="1828800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http://www.mirt-sbor.net/%D0%BC%D0%B8%D1%80%D1%82%D0%BE%D1%88%D0%B0</a:t>
            </a:r>
            <a:r>
              <a:rPr lang="ru-RU" dirty="0" smtClean="0"/>
              <a:t> – дети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Группа 54"/>
          <p:cNvGrpSpPr/>
          <p:nvPr/>
        </p:nvGrpSpPr>
        <p:grpSpPr>
          <a:xfrm>
            <a:off x="762000" y="2819400"/>
            <a:ext cx="6781800" cy="3352800"/>
            <a:chOff x="609600" y="2667000"/>
            <a:chExt cx="6781800" cy="3352800"/>
          </a:xfrm>
        </p:grpSpPr>
        <p:sp>
          <p:nvSpPr>
            <p:cNvPr id="56" name="Скругленный прямоугольник 55"/>
            <p:cNvSpPr/>
            <p:nvPr/>
          </p:nvSpPr>
          <p:spPr>
            <a:xfrm>
              <a:off x="609600" y="2667000"/>
              <a:ext cx="6781800" cy="335280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7" name="Группа 16"/>
            <p:cNvGrpSpPr/>
            <p:nvPr/>
          </p:nvGrpSpPr>
          <p:grpSpPr>
            <a:xfrm>
              <a:off x="2362200" y="2743200"/>
              <a:ext cx="3657600" cy="3048000"/>
              <a:chOff x="2362200" y="2743200"/>
              <a:chExt cx="3657600" cy="3048000"/>
            </a:xfrm>
          </p:grpSpPr>
          <p:grpSp>
            <p:nvGrpSpPr>
              <p:cNvPr id="58" name="Группа 2"/>
              <p:cNvGrpSpPr/>
              <p:nvPr/>
            </p:nvGrpSpPr>
            <p:grpSpPr>
              <a:xfrm>
                <a:off x="3276600" y="4572000"/>
                <a:ext cx="1828800" cy="914400"/>
                <a:chOff x="3810000" y="3581400"/>
                <a:chExt cx="1828800" cy="914400"/>
              </a:xfrm>
              <a:solidFill>
                <a:schemeClr val="tx2">
                  <a:lumMod val="75000"/>
                </a:schemeClr>
              </a:solidFill>
            </p:grpSpPr>
            <p:sp>
              <p:nvSpPr>
                <p:cNvPr id="68" name="Прямоугольный треугольник 3"/>
                <p:cNvSpPr/>
                <p:nvPr/>
              </p:nvSpPr>
              <p:spPr>
                <a:xfrm rot="10800000">
                  <a:off x="3810000" y="3581400"/>
                  <a:ext cx="914400" cy="914400"/>
                </a:xfrm>
                <a:prstGeom prst="rtTriangl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9" name="Прямоугольный треугольник 4"/>
                <p:cNvSpPr/>
                <p:nvPr/>
              </p:nvSpPr>
              <p:spPr>
                <a:xfrm>
                  <a:off x="3810000" y="3581400"/>
                  <a:ext cx="914400" cy="914400"/>
                </a:xfrm>
                <a:prstGeom prst="rtTriangl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Прямоугольный треугольник 5"/>
                <p:cNvSpPr/>
                <p:nvPr/>
              </p:nvSpPr>
              <p:spPr>
                <a:xfrm rot="10800000">
                  <a:off x="4724400" y="3581400"/>
                  <a:ext cx="914400" cy="914400"/>
                </a:xfrm>
                <a:prstGeom prst="rtTriangl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1" name="Прямоугольный треугольник 6"/>
                <p:cNvSpPr/>
                <p:nvPr/>
              </p:nvSpPr>
              <p:spPr>
                <a:xfrm>
                  <a:off x="4724400" y="3581400"/>
                  <a:ext cx="914400" cy="914400"/>
                </a:xfrm>
                <a:prstGeom prst="rtTriangl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59" name="Группа 7"/>
              <p:cNvGrpSpPr/>
              <p:nvPr/>
            </p:nvGrpSpPr>
            <p:grpSpPr>
              <a:xfrm>
                <a:off x="3276600" y="3657600"/>
                <a:ext cx="1828800" cy="914400"/>
                <a:chOff x="3810000" y="3581400"/>
                <a:chExt cx="1828800" cy="914400"/>
              </a:xfrm>
              <a:solidFill>
                <a:schemeClr val="tx2">
                  <a:lumMod val="75000"/>
                </a:schemeClr>
              </a:solidFill>
            </p:grpSpPr>
            <p:sp>
              <p:nvSpPr>
                <p:cNvPr id="64" name="Прямоугольный треугольник 63"/>
                <p:cNvSpPr/>
                <p:nvPr/>
              </p:nvSpPr>
              <p:spPr>
                <a:xfrm rot="10800000">
                  <a:off x="3810000" y="3581400"/>
                  <a:ext cx="914400" cy="914400"/>
                </a:xfrm>
                <a:prstGeom prst="rtTriangl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5" name="Прямоугольный треугольник 64"/>
                <p:cNvSpPr/>
                <p:nvPr/>
              </p:nvSpPr>
              <p:spPr>
                <a:xfrm>
                  <a:off x="3810000" y="3581400"/>
                  <a:ext cx="914400" cy="914400"/>
                </a:xfrm>
                <a:prstGeom prst="rtTriangl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6" name="Прямоугольный треугольник 65"/>
                <p:cNvSpPr/>
                <p:nvPr/>
              </p:nvSpPr>
              <p:spPr>
                <a:xfrm rot="10800000">
                  <a:off x="4724400" y="3581400"/>
                  <a:ext cx="914400" cy="914400"/>
                </a:xfrm>
                <a:prstGeom prst="rtTriangl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7" name="Прямоугольный треугольник 66"/>
                <p:cNvSpPr/>
                <p:nvPr/>
              </p:nvSpPr>
              <p:spPr>
                <a:xfrm>
                  <a:off x="4724400" y="3581400"/>
                  <a:ext cx="914400" cy="914400"/>
                </a:xfrm>
                <a:prstGeom prst="rtTriangle">
                  <a:avLst/>
                </a:prstGeom>
                <a:grpFill/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0" name="Прямоугольный треугольник 59"/>
              <p:cNvSpPr/>
              <p:nvPr/>
            </p:nvSpPr>
            <p:spPr>
              <a:xfrm>
                <a:off x="5105400" y="4800600"/>
                <a:ext cx="914400" cy="914400"/>
              </a:xfrm>
              <a:prstGeom prst="rtTriangle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ый треугольник 60"/>
              <p:cNvSpPr/>
              <p:nvPr/>
            </p:nvSpPr>
            <p:spPr>
              <a:xfrm rot="16200000">
                <a:off x="2362200" y="4876800"/>
                <a:ext cx="914400" cy="914400"/>
              </a:xfrm>
              <a:prstGeom prst="rtTriangle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Прямоугольный треугольник 61"/>
              <p:cNvSpPr/>
              <p:nvPr/>
            </p:nvSpPr>
            <p:spPr>
              <a:xfrm rot="16200000">
                <a:off x="3276600" y="2743200"/>
                <a:ext cx="914400" cy="914400"/>
              </a:xfrm>
              <a:prstGeom prst="rtTriangle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3" name="Прямоугольный треугольник 62"/>
              <p:cNvSpPr/>
              <p:nvPr/>
            </p:nvSpPr>
            <p:spPr>
              <a:xfrm>
                <a:off x="4191000" y="2743200"/>
                <a:ext cx="914400" cy="914400"/>
              </a:xfrm>
              <a:prstGeom prst="rtTriangle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2" name="Группа 11"/>
          <p:cNvGrpSpPr/>
          <p:nvPr/>
        </p:nvGrpSpPr>
        <p:grpSpPr>
          <a:xfrm>
            <a:off x="304800" y="304800"/>
            <a:ext cx="3657600" cy="1600200"/>
            <a:chOff x="2971800" y="533400"/>
            <a:chExt cx="3657600" cy="16002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971800" y="533400"/>
              <a:ext cx="1828800" cy="16002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" name="Прямая соединительная линия 4"/>
            <p:cNvCxnSpPr/>
            <p:nvPr/>
          </p:nvCxnSpPr>
          <p:spPr>
            <a:xfrm>
              <a:off x="2971800" y="533400"/>
              <a:ext cx="1828800" cy="1600200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10800000" flipV="1">
              <a:off x="2971800" y="533400"/>
              <a:ext cx="1828800" cy="1600200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Прямоугольник 8"/>
            <p:cNvSpPr/>
            <p:nvPr/>
          </p:nvSpPr>
          <p:spPr>
            <a:xfrm>
              <a:off x="4800600" y="533400"/>
              <a:ext cx="1828800" cy="16002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4800600" y="533400"/>
              <a:ext cx="1828800" cy="1600200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10800000" flipV="1">
              <a:off x="4800600" y="533400"/>
              <a:ext cx="1828800" cy="1600200"/>
            </a:xfrm>
            <a:prstGeom prst="line">
              <a:avLst/>
            </a:prstGeom>
            <a:ln w="571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4"/>
          <p:cNvGrpSpPr/>
          <p:nvPr/>
        </p:nvGrpSpPr>
        <p:grpSpPr>
          <a:xfrm>
            <a:off x="762000" y="2819400"/>
            <a:ext cx="6781800" cy="3352800"/>
            <a:chOff x="609600" y="2667000"/>
            <a:chExt cx="6781800" cy="3352800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609600" y="2667000"/>
              <a:ext cx="6781800" cy="335280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7" name="Группа 2"/>
            <p:cNvGrpSpPr/>
            <p:nvPr/>
          </p:nvGrpSpPr>
          <p:grpSpPr>
            <a:xfrm>
              <a:off x="2133600" y="3276600"/>
              <a:ext cx="3161006" cy="1820695"/>
              <a:chOff x="4724400" y="846305"/>
              <a:chExt cx="3161006" cy="1820695"/>
            </a:xfrm>
          </p:grpSpPr>
          <p:grpSp>
            <p:nvGrpSpPr>
              <p:cNvPr id="28" name="Группа 18"/>
              <p:cNvGrpSpPr/>
              <p:nvPr/>
            </p:nvGrpSpPr>
            <p:grpSpPr>
              <a:xfrm>
                <a:off x="5638800" y="1752600"/>
                <a:ext cx="1828800" cy="914400"/>
                <a:chOff x="3810000" y="3581400"/>
                <a:chExt cx="1828800" cy="914400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33" name="Прямоугольный треугольник 32"/>
                <p:cNvSpPr/>
                <p:nvPr/>
              </p:nvSpPr>
              <p:spPr>
                <a:xfrm rot="10800000">
                  <a:off x="3810000" y="3581400"/>
                  <a:ext cx="914400" cy="914400"/>
                </a:xfrm>
                <a:prstGeom prst="rtTriangle">
                  <a:avLst/>
                </a:prstGeom>
                <a:grpFill/>
                <a:ln>
                  <a:solidFill>
                    <a:srgbClr val="6600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4" name="Прямоугольный треугольник 33"/>
                <p:cNvSpPr/>
                <p:nvPr/>
              </p:nvSpPr>
              <p:spPr>
                <a:xfrm>
                  <a:off x="3810000" y="3581400"/>
                  <a:ext cx="914400" cy="914400"/>
                </a:xfrm>
                <a:prstGeom prst="rtTriangle">
                  <a:avLst/>
                </a:prstGeom>
                <a:grpFill/>
                <a:ln>
                  <a:solidFill>
                    <a:srgbClr val="6600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5" name="Прямоугольный треугольник 34"/>
                <p:cNvSpPr/>
                <p:nvPr/>
              </p:nvSpPr>
              <p:spPr>
                <a:xfrm rot="10800000">
                  <a:off x="4724400" y="3581400"/>
                  <a:ext cx="914400" cy="914400"/>
                </a:xfrm>
                <a:prstGeom prst="rtTriangle">
                  <a:avLst/>
                </a:prstGeom>
                <a:grpFill/>
                <a:ln>
                  <a:solidFill>
                    <a:srgbClr val="6600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6" name="Прямоугольный треугольник 35"/>
                <p:cNvSpPr/>
                <p:nvPr/>
              </p:nvSpPr>
              <p:spPr>
                <a:xfrm>
                  <a:off x="4724400" y="3581400"/>
                  <a:ext cx="914400" cy="914400"/>
                </a:xfrm>
                <a:prstGeom prst="rtTriangle">
                  <a:avLst/>
                </a:prstGeom>
                <a:grpFill/>
                <a:ln>
                  <a:solidFill>
                    <a:srgbClr val="6600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9" name="Прямоугольный треугольник 4"/>
              <p:cNvSpPr/>
              <p:nvPr/>
            </p:nvSpPr>
            <p:spPr>
              <a:xfrm rot="21538506">
                <a:off x="6561304" y="846305"/>
                <a:ext cx="914400" cy="914400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rgbClr val="6600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рямоугольный треугольник 29"/>
              <p:cNvSpPr/>
              <p:nvPr/>
            </p:nvSpPr>
            <p:spPr>
              <a:xfrm rot="16071385">
                <a:off x="5655581" y="854981"/>
                <a:ext cx="914400" cy="914400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 w="28575">
                <a:solidFill>
                  <a:srgbClr val="6600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рямоугольный треугольник 30"/>
              <p:cNvSpPr/>
              <p:nvPr/>
            </p:nvSpPr>
            <p:spPr>
              <a:xfrm rot="10800000">
                <a:off x="4724400" y="1752600"/>
                <a:ext cx="914400" cy="914400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rgbClr val="6600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рямоугольный треугольник 31"/>
              <p:cNvSpPr/>
              <p:nvPr/>
            </p:nvSpPr>
            <p:spPr>
              <a:xfrm rot="13420586">
                <a:off x="6971006" y="1332206"/>
                <a:ext cx="914400" cy="914400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rgbClr val="6600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4" name="Группа 23"/>
          <p:cNvGrpSpPr/>
          <p:nvPr/>
        </p:nvGrpSpPr>
        <p:grpSpPr>
          <a:xfrm>
            <a:off x="762000" y="2819400"/>
            <a:ext cx="6781800" cy="3352800"/>
            <a:chOff x="762000" y="2819400"/>
            <a:chExt cx="6781800" cy="3352800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762000" y="2819400"/>
              <a:ext cx="6781800" cy="335280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4" name="Группа 13"/>
            <p:cNvGrpSpPr/>
            <p:nvPr/>
          </p:nvGrpSpPr>
          <p:grpSpPr>
            <a:xfrm>
              <a:off x="2971800" y="3276600"/>
              <a:ext cx="2133471" cy="1944349"/>
              <a:chOff x="646579" y="1256052"/>
              <a:chExt cx="2133471" cy="1944349"/>
            </a:xfrm>
          </p:grpSpPr>
          <p:sp>
            <p:nvSpPr>
              <p:cNvPr id="15" name="Прямоугольный треугольник 14"/>
              <p:cNvSpPr/>
              <p:nvPr/>
            </p:nvSpPr>
            <p:spPr>
              <a:xfrm rot="8098534">
                <a:off x="646579" y="1865779"/>
                <a:ext cx="914400" cy="914400"/>
              </a:xfrm>
              <a:prstGeom prst="rtTriangl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ый треугольник 15"/>
              <p:cNvSpPr/>
              <p:nvPr/>
            </p:nvSpPr>
            <p:spPr>
              <a:xfrm rot="2631413">
                <a:off x="1256051" y="1256052"/>
                <a:ext cx="914400" cy="914400"/>
              </a:xfrm>
              <a:prstGeom prst="rtTriangl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рямоугольный треугольник 16"/>
              <p:cNvSpPr/>
              <p:nvPr/>
            </p:nvSpPr>
            <p:spPr>
              <a:xfrm rot="10800000">
                <a:off x="762001" y="2286001"/>
                <a:ext cx="914400" cy="914400"/>
              </a:xfrm>
              <a:prstGeom prst="rtTriangle">
                <a:avLst/>
              </a:prstGeom>
              <a:solidFill>
                <a:schemeClr val="accent2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Прямоугольный треугольник 17"/>
              <p:cNvSpPr/>
              <p:nvPr/>
            </p:nvSpPr>
            <p:spPr>
              <a:xfrm>
                <a:off x="762001" y="2286001"/>
                <a:ext cx="914400" cy="914400"/>
              </a:xfrm>
              <a:prstGeom prst="rtTriangle">
                <a:avLst/>
              </a:prstGeom>
              <a:solidFill>
                <a:schemeClr val="accent2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ый треугольник 18"/>
              <p:cNvSpPr/>
              <p:nvPr/>
            </p:nvSpPr>
            <p:spPr>
              <a:xfrm rot="13498534">
                <a:off x="1256179" y="1256179"/>
                <a:ext cx="914400" cy="914400"/>
              </a:xfrm>
              <a:prstGeom prst="rtTriangl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рямоугольный треугольник 19"/>
              <p:cNvSpPr/>
              <p:nvPr/>
            </p:nvSpPr>
            <p:spPr>
              <a:xfrm rot="8031413">
                <a:off x="1865650" y="1865651"/>
                <a:ext cx="914400" cy="914400"/>
              </a:xfrm>
              <a:prstGeom prst="rtTriangl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ый треугольник 20"/>
              <p:cNvSpPr/>
              <p:nvPr/>
            </p:nvSpPr>
            <p:spPr>
              <a:xfrm rot="10800000">
                <a:off x="1676401" y="2286001"/>
                <a:ext cx="914400" cy="914400"/>
              </a:xfrm>
              <a:prstGeom prst="rtTriangle">
                <a:avLst/>
              </a:prstGeom>
              <a:solidFill>
                <a:schemeClr val="accent2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рямоугольный треугольник 21"/>
              <p:cNvSpPr/>
              <p:nvPr/>
            </p:nvSpPr>
            <p:spPr>
              <a:xfrm>
                <a:off x="1676401" y="2286001"/>
                <a:ext cx="914400" cy="914400"/>
              </a:xfrm>
              <a:prstGeom prst="rtTriangle">
                <a:avLst/>
              </a:prstGeom>
              <a:solidFill>
                <a:schemeClr val="accent2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3" name="Блок-схема: извлечение 12"/>
          <p:cNvSpPr/>
          <p:nvPr/>
        </p:nvSpPr>
        <p:spPr bwMode="auto">
          <a:xfrm rot="5400000">
            <a:off x="6541295" y="3974305"/>
            <a:ext cx="3124200" cy="661990"/>
          </a:xfrm>
          <a:prstGeom prst="flowChartExtract">
            <a:avLst/>
          </a:prstGeom>
          <a:solidFill>
            <a:srgbClr val="002060"/>
          </a:solidFill>
          <a:ln w="571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733800" y="533400"/>
            <a:ext cx="5410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Части фигур</a:t>
            </a:r>
            <a:endParaRPr lang="ru-RU" sz="5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04800" y="1295400"/>
            <a:ext cx="2286000" cy="2057400"/>
            <a:chOff x="6172200" y="3505200"/>
            <a:chExt cx="2286000" cy="20574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6172200" y="3505200"/>
              <a:ext cx="2286000" cy="2057400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Rectangle 1"/>
            <p:cNvSpPr>
              <a:spLocks noChangeArrowheads="1"/>
            </p:cNvSpPr>
            <p:nvPr/>
          </p:nvSpPr>
          <p:spPr bwMode="auto">
            <a:xfrm>
              <a:off x="6553200" y="3962400"/>
              <a:ext cx="1143000" cy="92333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indent="228600" fontAlgn="base">
                <a:spcBef>
                  <a:spcPct val="0"/>
                </a:spcBef>
                <a:spcAft>
                  <a:spcPct val="0"/>
                </a:spcAft>
                <a:tabLst>
                  <a:tab pos="1476375" algn="l"/>
                </a:tabLst>
              </a:pPr>
              <a:r>
                <a:rPr lang="ru-RU" sz="5400" b="1" dirty="0" smtClean="0">
                  <a:solidFill>
                    <a:schemeClr val="bg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а</a:t>
              </a:r>
              <a:endParaRPr lang="ru-RU" sz="5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304800" y="1295400"/>
            <a:ext cx="4495800" cy="4191000"/>
            <a:chOff x="685800" y="1295400"/>
            <a:chExt cx="4495800" cy="4191000"/>
          </a:xfrm>
        </p:grpSpPr>
        <p:grpSp>
          <p:nvGrpSpPr>
            <p:cNvPr id="6" name="Группа 6"/>
            <p:cNvGrpSpPr/>
            <p:nvPr/>
          </p:nvGrpSpPr>
          <p:grpSpPr>
            <a:xfrm>
              <a:off x="685800" y="1295400"/>
              <a:ext cx="4495800" cy="4191000"/>
              <a:chOff x="3048000" y="1295400"/>
              <a:chExt cx="2590800" cy="2286000"/>
            </a:xfrm>
            <a:solidFill>
              <a:srgbClr val="FFC000"/>
            </a:solidFill>
          </p:grpSpPr>
          <p:sp>
            <p:nvSpPr>
              <p:cNvPr id="8" name="Прямоугольник 7"/>
              <p:cNvSpPr/>
              <p:nvPr/>
            </p:nvSpPr>
            <p:spPr>
              <a:xfrm>
                <a:off x="3048000" y="2438400"/>
                <a:ext cx="1295400" cy="1143000"/>
              </a:xfrm>
              <a:prstGeom prst="rect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4343400" y="1295400"/>
                <a:ext cx="1295400" cy="1143000"/>
              </a:xfrm>
              <a:prstGeom prst="rect">
                <a:avLst/>
              </a:prstGeom>
              <a:grp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рямоугольник 5"/>
              <p:cNvSpPr/>
              <p:nvPr/>
            </p:nvSpPr>
            <p:spPr>
              <a:xfrm>
                <a:off x="4343400" y="2438400"/>
                <a:ext cx="1295400" cy="1143000"/>
              </a:xfrm>
              <a:prstGeom prst="rect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3124200" y="3581400"/>
              <a:ext cx="1143000" cy="923330"/>
            </a:xfrm>
            <a:prstGeom prst="rect">
              <a:avLst/>
            </a:prstGeom>
            <a:noFill/>
            <a:ln w="9525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indent="228600" fontAlgn="base">
                <a:spcBef>
                  <a:spcPct val="0"/>
                </a:spcBef>
                <a:spcAft>
                  <a:spcPct val="0"/>
                </a:spcAft>
                <a:tabLst>
                  <a:tab pos="1476375" algn="l"/>
                </a:tabLst>
              </a:pPr>
              <a:r>
                <a:rPr lang="ru-RU" sz="5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б</a:t>
              </a:r>
              <a:endParaRPr lang="ru-RU" sz="5400" b="1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981200" y="304800"/>
            <a:ext cx="1143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  <a:tabLst>
                <a:tab pos="1476375" algn="l"/>
              </a:tabLst>
            </a:pPr>
            <a:r>
              <a:rPr lang="ru-RU" sz="5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endParaRPr lang="ru-RU" sz="5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105400" y="838200"/>
            <a:ext cx="3810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  +  б  = к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57800" y="18288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781800" y="18288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WordArt 23"/>
          <p:cNvSpPr>
            <a:spLocks noChangeArrowheads="1" noChangeShapeType="1" noTextEdit="1"/>
          </p:cNvSpPr>
          <p:nvPr/>
        </p:nvSpPr>
        <p:spPr bwMode="auto">
          <a:xfrm>
            <a:off x="6248400" y="19812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17" name="WordArt 24"/>
          <p:cNvSpPr>
            <a:spLocks noChangeArrowheads="1" noChangeShapeType="1" noTextEdit="1"/>
          </p:cNvSpPr>
          <p:nvPr/>
        </p:nvSpPr>
        <p:spPr bwMode="auto">
          <a:xfrm>
            <a:off x="7696200" y="20574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18" name="WordArt 34"/>
          <p:cNvSpPr>
            <a:spLocks noChangeArrowheads="1" noChangeShapeType="1" noTextEdit="1"/>
          </p:cNvSpPr>
          <p:nvPr/>
        </p:nvSpPr>
        <p:spPr bwMode="auto">
          <a:xfrm>
            <a:off x="6248400" y="31242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257800" y="28194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781800" y="28194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8077200" y="28194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WordArt 23"/>
          <p:cNvSpPr>
            <a:spLocks noChangeArrowheads="1" noChangeShapeType="1" noTextEdit="1"/>
          </p:cNvSpPr>
          <p:nvPr/>
        </p:nvSpPr>
        <p:spPr bwMode="auto">
          <a:xfrm>
            <a:off x="6248400" y="29718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3" name="WordArt 24"/>
          <p:cNvSpPr>
            <a:spLocks noChangeArrowheads="1" noChangeShapeType="1" noTextEdit="1"/>
          </p:cNvSpPr>
          <p:nvPr/>
        </p:nvSpPr>
        <p:spPr bwMode="auto">
          <a:xfrm>
            <a:off x="7696200" y="30480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24" name="WordArt 34"/>
          <p:cNvSpPr>
            <a:spLocks noChangeArrowheads="1" noChangeShapeType="1" noTextEdit="1"/>
          </p:cNvSpPr>
          <p:nvPr/>
        </p:nvSpPr>
        <p:spPr bwMode="auto">
          <a:xfrm>
            <a:off x="6248400" y="41148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257800" y="3810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781800" y="3810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8077200" y="3810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WordArt 23"/>
          <p:cNvSpPr>
            <a:spLocks noChangeArrowheads="1" noChangeShapeType="1" noTextEdit="1"/>
          </p:cNvSpPr>
          <p:nvPr/>
        </p:nvSpPr>
        <p:spPr bwMode="auto">
          <a:xfrm>
            <a:off x="6248400" y="39624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9" name="WordArt 24"/>
          <p:cNvSpPr>
            <a:spLocks noChangeArrowheads="1" noChangeShapeType="1" noTextEdit="1"/>
          </p:cNvSpPr>
          <p:nvPr/>
        </p:nvSpPr>
        <p:spPr bwMode="auto">
          <a:xfrm>
            <a:off x="7696200" y="40386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6858000" y="274320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8077200" y="18288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5105400" y="2667000"/>
            <a:ext cx="7232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04800" y="1295400"/>
            <a:ext cx="2286000" cy="2057400"/>
            <a:chOff x="6172200" y="3505200"/>
            <a:chExt cx="2286000" cy="20574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6172200" y="3505200"/>
              <a:ext cx="2286000" cy="2057400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Rectangle 1"/>
            <p:cNvSpPr>
              <a:spLocks noChangeArrowheads="1"/>
            </p:cNvSpPr>
            <p:nvPr/>
          </p:nvSpPr>
          <p:spPr bwMode="auto">
            <a:xfrm>
              <a:off x="6553200" y="3962400"/>
              <a:ext cx="1143000" cy="92333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indent="228600" fontAlgn="base">
                <a:spcBef>
                  <a:spcPct val="0"/>
                </a:spcBef>
                <a:spcAft>
                  <a:spcPct val="0"/>
                </a:spcAft>
                <a:tabLst>
                  <a:tab pos="1476375" algn="l"/>
                </a:tabLst>
              </a:pPr>
              <a:r>
                <a:rPr lang="ru-RU" sz="5400" b="1" dirty="0" smtClean="0">
                  <a:solidFill>
                    <a:schemeClr val="bg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а</a:t>
              </a:r>
              <a:endParaRPr lang="ru-RU" sz="5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304800" y="1295400"/>
            <a:ext cx="4495800" cy="4191000"/>
            <a:chOff x="685800" y="1295400"/>
            <a:chExt cx="4495800" cy="4191000"/>
          </a:xfrm>
        </p:grpSpPr>
        <p:grpSp>
          <p:nvGrpSpPr>
            <p:cNvPr id="6" name="Группа 6"/>
            <p:cNvGrpSpPr/>
            <p:nvPr/>
          </p:nvGrpSpPr>
          <p:grpSpPr>
            <a:xfrm>
              <a:off x="685800" y="1295400"/>
              <a:ext cx="4495800" cy="4191000"/>
              <a:chOff x="3048000" y="1295400"/>
              <a:chExt cx="2590800" cy="2286000"/>
            </a:xfrm>
            <a:solidFill>
              <a:srgbClr val="FFC000"/>
            </a:solidFill>
          </p:grpSpPr>
          <p:sp>
            <p:nvSpPr>
              <p:cNvPr id="8" name="Прямоугольник 7"/>
              <p:cNvSpPr/>
              <p:nvPr/>
            </p:nvSpPr>
            <p:spPr>
              <a:xfrm>
                <a:off x="3048000" y="2438400"/>
                <a:ext cx="1295400" cy="1143000"/>
              </a:xfrm>
              <a:prstGeom prst="rect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4343400" y="1295400"/>
                <a:ext cx="1295400" cy="1143000"/>
              </a:xfrm>
              <a:prstGeom prst="rect">
                <a:avLst/>
              </a:prstGeom>
              <a:grp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рямоугольник 5"/>
              <p:cNvSpPr/>
              <p:nvPr/>
            </p:nvSpPr>
            <p:spPr>
              <a:xfrm>
                <a:off x="4343400" y="2438400"/>
                <a:ext cx="1295400" cy="1143000"/>
              </a:xfrm>
              <a:prstGeom prst="rect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3124200" y="3581400"/>
              <a:ext cx="1143000" cy="923330"/>
            </a:xfrm>
            <a:prstGeom prst="rect">
              <a:avLst/>
            </a:prstGeom>
            <a:noFill/>
            <a:ln w="9525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indent="228600" fontAlgn="base">
                <a:spcBef>
                  <a:spcPct val="0"/>
                </a:spcBef>
                <a:spcAft>
                  <a:spcPct val="0"/>
                </a:spcAft>
                <a:tabLst>
                  <a:tab pos="1476375" algn="l"/>
                </a:tabLst>
              </a:pPr>
              <a:r>
                <a:rPr lang="ru-RU" sz="5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б</a:t>
              </a:r>
              <a:endParaRPr lang="ru-RU" sz="5400" b="1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981200" y="304800"/>
            <a:ext cx="1143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  <a:tabLst>
                <a:tab pos="1476375" algn="l"/>
              </a:tabLst>
            </a:pPr>
            <a:r>
              <a:rPr lang="ru-RU" sz="5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endParaRPr lang="ru-RU" sz="5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105400" y="838200"/>
            <a:ext cx="3810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  +  б  = к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57800" y="18288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781800" y="18288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WordArt 23"/>
          <p:cNvSpPr>
            <a:spLocks noChangeArrowheads="1" noChangeShapeType="1" noTextEdit="1"/>
          </p:cNvSpPr>
          <p:nvPr/>
        </p:nvSpPr>
        <p:spPr bwMode="auto">
          <a:xfrm>
            <a:off x="6248400" y="19812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16" name="WordArt 24"/>
          <p:cNvSpPr>
            <a:spLocks noChangeArrowheads="1" noChangeShapeType="1" noTextEdit="1"/>
          </p:cNvSpPr>
          <p:nvPr/>
        </p:nvSpPr>
        <p:spPr bwMode="auto">
          <a:xfrm>
            <a:off x="7696200" y="20574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17" name="WordArt 34"/>
          <p:cNvSpPr>
            <a:spLocks noChangeArrowheads="1" noChangeShapeType="1" noTextEdit="1"/>
          </p:cNvSpPr>
          <p:nvPr/>
        </p:nvSpPr>
        <p:spPr bwMode="auto">
          <a:xfrm>
            <a:off x="6248400" y="31242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257800" y="28194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781800" y="28194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077200" y="28194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WordArt 23"/>
          <p:cNvSpPr>
            <a:spLocks noChangeArrowheads="1" noChangeShapeType="1" noTextEdit="1"/>
          </p:cNvSpPr>
          <p:nvPr/>
        </p:nvSpPr>
        <p:spPr bwMode="auto">
          <a:xfrm>
            <a:off x="6248400" y="29718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2" name="WordArt 24"/>
          <p:cNvSpPr>
            <a:spLocks noChangeArrowheads="1" noChangeShapeType="1" noTextEdit="1"/>
          </p:cNvSpPr>
          <p:nvPr/>
        </p:nvSpPr>
        <p:spPr bwMode="auto">
          <a:xfrm>
            <a:off x="7696200" y="30480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23" name="WordArt 34"/>
          <p:cNvSpPr>
            <a:spLocks noChangeArrowheads="1" noChangeShapeType="1" noTextEdit="1"/>
          </p:cNvSpPr>
          <p:nvPr/>
        </p:nvSpPr>
        <p:spPr bwMode="auto">
          <a:xfrm>
            <a:off x="6248400" y="41148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257800" y="3810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781800" y="3810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8077200" y="3810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WordArt 23"/>
          <p:cNvSpPr>
            <a:spLocks noChangeArrowheads="1" noChangeShapeType="1" noTextEdit="1"/>
          </p:cNvSpPr>
          <p:nvPr/>
        </p:nvSpPr>
        <p:spPr bwMode="auto">
          <a:xfrm>
            <a:off x="6248400" y="39624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8" name="WordArt 24"/>
          <p:cNvSpPr>
            <a:spLocks noChangeArrowheads="1" noChangeShapeType="1" noTextEdit="1"/>
          </p:cNvSpPr>
          <p:nvPr/>
        </p:nvSpPr>
        <p:spPr bwMode="auto">
          <a:xfrm>
            <a:off x="7696200" y="40386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858000" y="175260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858000" y="274320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334000" y="1752600"/>
            <a:ext cx="5132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б</a:t>
            </a:r>
            <a:endParaRPr lang="ru-RU" sz="48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8077200" y="18288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7924800" y="1676400"/>
            <a:ext cx="7232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</a:t>
            </a: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5105400" y="2667000"/>
            <a:ext cx="7232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9" grpId="0"/>
      <p:bldP spid="32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04800" y="1295400"/>
            <a:ext cx="2286000" cy="2057400"/>
            <a:chOff x="6172200" y="3505200"/>
            <a:chExt cx="2286000" cy="20574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6172200" y="3505200"/>
              <a:ext cx="2286000" cy="2057400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Rectangle 1"/>
            <p:cNvSpPr>
              <a:spLocks noChangeArrowheads="1"/>
            </p:cNvSpPr>
            <p:nvPr/>
          </p:nvSpPr>
          <p:spPr bwMode="auto">
            <a:xfrm>
              <a:off x="6553200" y="3962400"/>
              <a:ext cx="1143000" cy="92333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indent="228600" fontAlgn="base">
                <a:spcBef>
                  <a:spcPct val="0"/>
                </a:spcBef>
                <a:spcAft>
                  <a:spcPct val="0"/>
                </a:spcAft>
                <a:tabLst>
                  <a:tab pos="1476375" algn="l"/>
                </a:tabLst>
              </a:pPr>
              <a:r>
                <a:rPr lang="ru-RU" sz="5400" b="1" dirty="0" smtClean="0">
                  <a:solidFill>
                    <a:schemeClr val="bg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а</a:t>
              </a:r>
              <a:endParaRPr lang="ru-RU" sz="5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304800" y="1295400"/>
            <a:ext cx="4495800" cy="4191000"/>
            <a:chOff x="685800" y="1295400"/>
            <a:chExt cx="4495800" cy="4191000"/>
          </a:xfrm>
        </p:grpSpPr>
        <p:grpSp>
          <p:nvGrpSpPr>
            <p:cNvPr id="6" name="Группа 6"/>
            <p:cNvGrpSpPr/>
            <p:nvPr/>
          </p:nvGrpSpPr>
          <p:grpSpPr>
            <a:xfrm>
              <a:off x="685800" y="1295400"/>
              <a:ext cx="4495800" cy="4191000"/>
              <a:chOff x="3048000" y="1295400"/>
              <a:chExt cx="2590800" cy="2286000"/>
            </a:xfrm>
            <a:solidFill>
              <a:srgbClr val="FFC000"/>
            </a:solidFill>
          </p:grpSpPr>
          <p:sp>
            <p:nvSpPr>
              <p:cNvPr id="8" name="Прямоугольник 7"/>
              <p:cNvSpPr/>
              <p:nvPr/>
            </p:nvSpPr>
            <p:spPr>
              <a:xfrm>
                <a:off x="3048000" y="2438400"/>
                <a:ext cx="1295400" cy="1143000"/>
              </a:xfrm>
              <a:prstGeom prst="rect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4343400" y="1295400"/>
                <a:ext cx="1295400" cy="1143000"/>
              </a:xfrm>
              <a:prstGeom prst="rect">
                <a:avLst/>
              </a:prstGeom>
              <a:grp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рямоугольник 5"/>
              <p:cNvSpPr/>
              <p:nvPr/>
            </p:nvSpPr>
            <p:spPr>
              <a:xfrm>
                <a:off x="4343400" y="2438400"/>
                <a:ext cx="1295400" cy="1143000"/>
              </a:xfrm>
              <a:prstGeom prst="rect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3124200" y="3581400"/>
              <a:ext cx="1143000" cy="923330"/>
            </a:xfrm>
            <a:prstGeom prst="rect">
              <a:avLst/>
            </a:prstGeom>
            <a:noFill/>
            <a:ln w="9525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indent="228600" fontAlgn="base">
                <a:spcBef>
                  <a:spcPct val="0"/>
                </a:spcBef>
                <a:spcAft>
                  <a:spcPct val="0"/>
                </a:spcAft>
                <a:tabLst>
                  <a:tab pos="1476375" algn="l"/>
                </a:tabLst>
              </a:pPr>
              <a:r>
                <a:rPr lang="ru-RU" sz="5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б</a:t>
              </a:r>
              <a:endParaRPr lang="ru-RU" sz="5400" b="1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981200" y="304800"/>
            <a:ext cx="1143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  <a:tabLst>
                <a:tab pos="1476375" algn="l"/>
              </a:tabLst>
            </a:pPr>
            <a:r>
              <a:rPr lang="ru-RU" sz="5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endParaRPr lang="ru-RU" sz="5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105400" y="838200"/>
            <a:ext cx="3810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  +  б  = к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57800" y="18288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781800" y="18288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WordArt 23"/>
          <p:cNvSpPr>
            <a:spLocks noChangeArrowheads="1" noChangeShapeType="1" noTextEdit="1"/>
          </p:cNvSpPr>
          <p:nvPr/>
        </p:nvSpPr>
        <p:spPr bwMode="auto">
          <a:xfrm>
            <a:off x="6248400" y="19812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16" name="WordArt 24"/>
          <p:cNvSpPr>
            <a:spLocks noChangeArrowheads="1" noChangeShapeType="1" noTextEdit="1"/>
          </p:cNvSpPr>
          <p:nvPr/>
        </p:nvSpPr>
        <p:spPr bwMode="auto">
          <a:xfrm>
            <a:off x="7696200" y="20574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17" name="WordArt 34"/>
          <p:cNvSpPr>
            <a:spLocks noChangeArrowheads="1" noChangeShapeType="1" noTextEdit="1"/>
          </p:cNvSpPr>
          <p:nvPr/>
        </p:nvSpPr>
        <p:spPr bwMode="auto">
          <a:xfrm>
            <a:off x="6248400" y="31242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257800" y="28194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781800" y="28194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077200" y="28194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WordArt 23"/>
          <p:cNvSpPr>
            <a:spLocks noChangeArrowheads="1" noChangeShapeType="1" noTextEdit="1"/>
          </p:cNvSpPr>
          <p:nvPr/>
        </p:nvSpPr>
        <p:spPr bwMode="auto">
          <a:xfrm>
            <a:off x="6248400" y="29718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2" name="WordArt 24"/>
          <p:cNvSpPr>
            <a:spLocks noChangeArrowheads="1" noChangeShapeType="1" noTextEdit="1"/>
          </p:cNvSpPr>
          <p:nvPr/>
        </p:nvSpPr>
        <p:spPr bwMode="auto">
          <a:xfrm>
            <a:off x="7696200" y="30480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23" name="WordArt 34"/>
          <p:cNvSpPr>
            <a:spLocks noChangeArrowheads="1" noChangeShapeType="1" noTextEdit="1"/>
          </p:cNvSpPr>
          <p:nvPr/>
        </p:nvSpPr>
        <p:spPr bwMode="auto">
          <a:xfrm>
            <a:off x="6248400" y="41148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257800" y="3810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781800" y="3810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8077200" y="3810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WordArt 23"/>
          <p:cNvSpPr>
            <a:spLocks noChangeArrowheads="1" noChangeShapeType="1" noTextEdit="1"/>
          </p:cNvSpPr>
          <p:nvPr/>
        </p:nvSpPr>
        <p:spPr bwMode="auto">
          <a:xfrm>
            <a:off x="6248400" y="39624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8" name="WordArt 24"/>
          <p:cNvSpPr>
            <a:spLocks noChangeArrowheads="1" noChangeShapeType="1" noTextEdit="1"/>
          </p:cNvSpPr>
          <p:nvPr/>
        </p:nvSpPr>
        <p:spPr bwMode="auto">
          <a:xfrm>
            <a:off x="7696200" y="40386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858000" y="175260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858000" y="274320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334000" y="1752600"/>
            <a:ext cx="5132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б</a:t>
            </a:r>
            <a:endParaRPr lang="ru-RU" sz="48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8153400" y="2743200"/>
            <a:ext cx="5132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б</a:t>
            </a:r>
            <a:endParaRPr lang="ru-RU" sz="48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8077200" y="18288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7924800" y="1676400"/>
            <a:ext cx="7232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</a:t>
            </a: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5105400" y="2667000"/>
            <a:ext cx="7232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04800" y="1295400"/>
            <a:ext cx="2286000" cy="2057400"/>
            <a:chOff x="6172200" y="3505200"/>
            <a:chExt cx="2286000" cy="205740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6172200" y="3505200"/>
              <a:ext cx="2286000" cy="2057400"/>
            </a:xfrm>
            <a:prstGeom prst="rect">
              <a:avLst/>
            </a:prstGeom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Rectangle 1"/>
            <p:cNvSpPr>
              <a:spLocks noChangeArrowheads="1"/>
            </p:cNvSpPr>
            <p:nvPr/>
          </p:nvSpPr>
          <p:spPr bwMode="auto">
            <a:xfrm>
              <a:off x="6553200" y="3962400"/>
              <a:ext cx="1143000" cy="92333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indent="228600" fontAlgn="base">
                <a:spcBef>
                  <a:spcPct val="0"/>
                </a:spcBef>
                <a:spcAft>
                  <a:spcPct val="0"/>
                </a:spcAft>
                <a:tabLst>
                  <a:tab pos="1476375" algn="l"/>
                </a:tabLst>
              </a:pPr>
              <a:r>
                <a:rPr lang="ru-RU" sz="5400" b="1" dirty="0" smtClean="0">
                  <a:solidFill>
                    <a:schemeClr val="bg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а</a:t>
              </a:r>
              <a:endParaRPr lang="ru-RU" sz="5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304800" y="1295400"/>
            <a:ext cx="4495800" cy="4191000"/>
            <a:chOff x="685800" y="1295400"/>
            <a:chExt cx="4495800" cy="4191000"/>
          </a:xfrm>
        </p:grpSpPr>
        <p:grpSp>
          <p:nvGrpSpPr>
            <p:cNvPr id="6" name="Группа 6"/>
            <p:cNvGrpSpPr/>
            <p:nvPr/>
          </p:nvGrpSpPr>
          <p:grpSpPr>
            <a:xfrm>
              <a:off x="685800" y="1295400"/>
              <a:ext cx="4495800" cy="4191000"/>
              <a:chOff x="3048000" y="1295400"/>
              <a:chExt cx="2590800" cy="2286000"/>
            </a:xfrm>
            <a:solidFill>
              <a:srgbClr val="FFC000"/>
            </a:solidFill>
          </p:grpSpPr>
          <p:sp>
            <p:nvSpPr>
              <p:cNvPr id="8" name="Прямоугольник 7"/>
              <p:cNvSpPr/>
              <p:nvPr/>
            </p:nvSpPr>
            <p:spPr>
              <a:xfrm>
                <a:off x="3048000" y="2438400"/>
                <a:ext cx="1295400" cy="1143000"/>
              </a:xfrm>
              <a:prstGeom prst="rect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4343400" y="1295400"/>
                <a:ext cx="1295400" cy="1143000"/>
              </a:xfrm>
              <a:prstGeom prst="rect">
                <a:avLst/>
              </a:prstGeom>
              <a:grp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рямоугольник 5"/>
              <p:cNvSpPr/>
              <p:nvPr/>
            </p:nvSpPr>
            <p:spPr>
              <a:xfrm>
                <a:off x="4343400" y="2438400"/>
                <a:ext cx="1295400" cy="1143000"/>
              </a:xfrm>
              <a:prstGeom prst="rect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Rectangle 1"/>
            <p:cNvSpPr>
              <a:spLocks noChangeArrowheads="1"/>
            </p:cNvSpPr>
            <p:nvPr/>
          </p:nvSpPr>
          <p:spPr bwMode="auto">
            <a:xfrm>
              <a:off x="3124200" y="3581400"/>
              <a:ext cx="1143000" cy="923330"/>
            </a:xfrm>
            <a:prstGeom prst="rect">
              <a:avLst/>
            </a:prstGeom>
            <a:noFill/>
            <a:ln w="9525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indent="228600" fontAlgn="base">
                <a:spcBef>
                  <a:spcPct val="0"/>
                </a:spcBef>
                <a:spcAft>
                  <a:spcPct val="0"/>
                </a:spcAft>
                <a:tabLst>
                  <a:tab pos="1476375" algn="l"/>
                </a:tabLst>
              </a:pPr>
              <a:r>
                <a:rPr lang="ru-RU" sz="5400" b="1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б</a:t>
              </a:r>
              <a:endParaRPr lang="ru-RU" sz="5400" b="1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981200" y="304800"/>
            <a:ext cx="1143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  <a:tabLst>
                <a:tab pos="1476375" algn="l"/>
              </a:tabLst>
            </a:pPr>
            <a:r>
              <a:rPr lang="ru-RU" sz="5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endParaRPr lang="ru-RU" sz="5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105400" y="838200"/>
            <a:ext cx="3810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  +  б  = к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57800" y="18288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781800" y="18288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WordArt 23"/>
          <p:cNvSpPr>
            <a:spLocks noChangeArrowheads="1" noChangeShapeType="1" noTextEdit="1"/>
          </p:cNvSpPr>
          <p:nvPr/>
        </p:nvSpPr>
        <p:spPr bwMode="auto">
          <a:xfrm>
            <a:off x="6248400" y="19812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16" name="WordArt 24"/>
          <p:cNvSpPr>
            <a:spLocks noChangeArrowheads="1" noChangeShapeType="1" noTextEdit="1"/>
          </p:cNvSpPr>
          <p:nvPr/>
        </p:nvSpPr>
        <p:spPr bwMode="auto">
          <a:xfrm>
            <a:off x="7696200" y="20574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17" name="WordArt 34"/>
          <p:cNvSpPr>
            <a:spLocks noChangeArrowheads="1" noChangeShapeType="1" noTextEdit="1"/>
          </p:cNvSpPr>
          <p:nvPr/>
        </p:nvSpPr>
        <p:spPr bwMode="auto">
          <a:xfrm>
            <a:off x="6248400" y="31242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257800" y="28194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781800" y="28194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077200" y="28194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WordArt 23"/>
          <p:cNvSpPr>
            <a:spLocks noChangeArrowheads="1" noChangeShapeType="1" noTextEdit="1"/>
          </p:cNvSpPr>
          <p:nvPr/>
        </p:nvSpPr>
        <p:spPr bwMode="auto">
          <a:xfrm>
            <a:off x="6248400" y="29718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2" name="WordArt 24"/>
          <p:cNvSpPr>
            <a:spLocks noChangeArrowheads="1" noChangeShapeType="1" noTextEdit="1"/>
          </p:cNvSpPr>
          <p:nvPr/>
        </p:nvSpPr>
        <p:spPr bwMode="auto">
          <a:xfrm>
            <a:off x="7696200" y="30480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23" name="WordArt 34"/>
          <p:cNvSpPr>
            <a:spLocks noChangeArrowheads="1" noChangeShapeType="1" noTextEdit="1"/>
          </p:cNvSpPr>
          <p:nvPr/>
        </p:nvSpPr>
        <p:spPr bwMode="auto">
          <a:xfrm>
            <a:off x="6248400" y="41148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257800" y="3810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781800" y="3810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8077200" y="3810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WordArt 23"/>
          <p:cNvSpPr>
            <a:spLocks noChangeArrowheads="1" noChangeShapeType="1" noTextEdit="1"/>
          </p:cNvSpPr>
          <p:nvPr/>
        </p:nvSpPr>
        <p:spPr bwMode="auto">
          <a:xfrm>
            <a:off x="6248400" y="39624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28" name="WordArt 24"/>
          <p:cNvSpPr>
            <a:spLocks noChangeArrowheads="1" noChangeShapeType="1" noTextEdit="1"/>
          </p:cNvSpPr>
          <p:nvPr/>
        </p:nvSpPr>
        <p:spPr bwMode="auto">
          <a:xfrm>
            <a:off x="7696200" y="40386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858000" y="175260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229600" y="373380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858000" y="274320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334000" y="1752600"/>
            <a:ext cx="5132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б</a:t>
            </a:r>
            <a:endParaRPr lang="ru-RU" sz="48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6934200" y="3733800"/>
            <a:ext cx="5132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б</a:t>
            </a:r>
            <a:endParaRPr lang="ru-RU" sz="48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8153400" y="2743200"/>
            <a:ext cx="5132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б</a:t>
            </a:r>
            <a:endParaRPr lang="ru-RU" sz="48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8077200" y="18288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7924800" y="1676400"/>
            <a:ext cx="7232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</a:t>
            </a:r>
          </a:p>
        </p:txBody>
      </p:sp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5105400" y="3657600"/>
            <a:ext cx="7232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</a:t>
            </a: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5105400" y="2667000"/>
            <a:ext cx="7232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0" grpId="0"/>
      <p:bldP spid="33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1" y="304800"/>
            <a:ext cx="770522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1219200" y="228600"/>
            <a:ext cx="1905000" cy="1447800"/>
            <a:chOff x="2057400" y="457200"/>
            <a:chExt cx="1905000" cy="1447800"/>
          </a:xfrm>
        </p:grpSpPr>
        <p:sp>
          <p:nvSpPr>
            <p:cNvPr id="13" name="Равнобедренный треугольник 12"/>
            <p:cNvSpPr/>
            <p:nvPr/>
          </p:nvSpPr>
          <p:spPr>
            <a:xfrm>
              <a:off x="2057400" y="457200"/>
              <a:ext cx="1905000" cy="1447800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743200" y="914400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smtClean="0">
                  <a:latin typeface="Arial" pitchFamily="34" charset="0"/>
                  <a:cs typeface="Arial" pitchFamily="34" charset="0"/>
                </a:rPr>
                <a:t>б</a:t>
              </a:r>
              <a:endParaRPr lang="ru-RU" sz="4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1219200" y="1676400"/>
            <a:ext cx="1905000" cy="1447800"/>
            <a:chOff x="3352800" y="4724400"/>
            <a:chExt cx="1905000" cy="1447800"/>
          </a:xfrm>
        </p:grpSpPr>
        <p:sp>
          <p:nvSpPr>
            <p:cNvPr id="15" name="Равнобедренный треугольник 14"/>
            <p:cNvSpPr/>
            <p:nvPr/>
          </p:nvSpPr>
          <p:spPr>
            <a:xfrm rot="10800000">
              <a:off x="3352800" y="4724400"/>
              <a:ext cx="1905000" cy="1447800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021251" y="4761753"/>
              <a:ext cx="56297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smtClean="0">
                  <a:latin typeface="Arial" pitchFamily="34" charset="0"/>
                  <a:cs typeface="Arial" pitchFamily="34" charset="0"/>
                </a:rPr>
                <a:t>в</a:t>
              </a:r>
              <a:endParaRPr lang="ru-RU" sz="4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04800" y="1676400"/>
            <a:ext cx="1905000" cy="1447800"/>
            <a:chOff x="609600" y="4419600"/>
            <a:chExt cx="1905000" cy="1447800"/>
          </a:xfrm>
        </p:grpSpPr>
        <p:sp>
          <p:nvSpPr>
            <p:cNvPr id="14" name="Равнобедренный треугольник 13"/>
            <p:cNvSpPr/>
            <p:nvPr/>
          </p:nvSpPr>
          <p:spPr>
            <a:xfrm>
              <a:off x="609600" y="4419600"/>
              <a:ext cx="1905000" cy="1447800"/>
            </a:xfrm>
            <a:prstGeom prst="triangl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397810" y="4890099"/>
              <a:ext cx="44114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smtClean="0">
                  <a:latin typeface="Arial" pitchFamily="34" charset="0"/>
                  <a:cs typeface="Arial" pitchFamily="34" charset="0"/>
                </a:rPr>
                <a:t>г</a:t>
              </a:r>
              <a:endParaRPr lang="ru-RU" sz="4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133600" y="1676400"/>
            <a:ext cx="1905000" cy="1447800"/>
            <a:chOff x="6781800" y="4648200"/>
            <a:chExt cx="1905000" cy="1447800"/>
          </a:xfrm>
        </p:grpSpPr>
        <p:sp>
          <p:nvSpPr>
            <p:cNvPr id="16" name="Равнобедренный треугольник 15"/>
            <p:cNvSpPr/>
            <p:nvPr/>
          </p:nvSpPr>
          <p:spPr>
            <a:xfrm>
              <a:off x="6781800" y="4648200"/>
              <a:ext cx="1905000" cy="1447800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7467600" y="5105400"/>
              <a:ext cx="57579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err="1" smtClean="0">
                  <a:latin typeface="Arial" pitchFamily="34" charset="0"/>
                  <a:cs typeface="Arial" pitchFamily="34" charset="0"/>
                </a:rPr>
                <a:t>д</a:t>
              </a:r>
              <a:endParaRPr lang="ru-RU" sz="48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2819400" y="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WordArt 34"/>
          <p:cNvSpPr>
            <a:spLocks noChangeArrowheads="1" noChangeShapeType="1" noTextEdit="1"/>
          </p:cNvSpPr>
          <p:nvPr/>
        </p:nvSpPr>
        <p:spPr bwMode="auto">
          <a:xfrm>
            <a:off x="1447800" y="44958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572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9812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WordArt 23"/>
          <p:cNvSpPr>
            <a:spLocks noChangeArrowheads="1" noChangeShapeType="1" noTextEdit="1"/>
          </p:cNvSpPr>
          <p:nvPr/>
        </p:nvSpPr>
        <p:spPr bwMode="auto">
          <a:xfrm>
            <a:off x="2895600" y="34290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35" name="WordArt 24"/>
          <p:cNvSpPr>
            <a:spLocks noChangeArrowheads="1" noChangeShapeType="1" noTextEdit="1"/>
          </p:cNvSpPr>
          <p:nvPr/>
        </p:nvSpPr>
        <p:spPr bwMode="auto">
          <a:xfrm>
            <a:off x="1447800" y="35052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057400" y="3200400"/>
            <a:ext cx="5645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33400" y="3200400"/>
            <a:ext cx="4892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2766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3124200" y="3124200"/>
            <a:ext cx="7938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в</a:t>
            </a:r>
          </a:p>
        </p:txBody>
      </p:sp>
      <p:sp>
        <p:nvSpPr>
          <p:cNvPr id="40" name="WordArt 23"/>
          <p:cNvSpPr>
            <a:spLocks noChangeArrowheads="1" noChangeShapeType="1" noTextEdit="1"/>
          </p:cNvSpPr>
          <p:nvPr/>
        </p:nvSpPr>
        <p:spPr bwMode="auto">
          <a:xfrm>
            <a:off x="4114800" y="34290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44958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4343400" y="3124200"/>
            <a:ext cx="6719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г</a:t>
            </a:r>
          </a:p>
        </p:txBody>
      </p:sp>
      <p:sp>
        <p:nvSpPr>
          <p:cNvPr id="43" name="WordArt 23"/>
          <p:cNvSpPr>
            <a:spLocks noChangeArrowheads="1" noChangeShapeType="1" noTextEdit="1"/>
          </p:cNvSpPr>
          <p:nvPr/>
        </p:nvSpPr>
        <p:spPr bwMode="auto">
          <a:xfrm>
            <a:off x="5486400" y="34290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58674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5715000" y="3124200"/>
            <a:ext cx="8066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д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572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19812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WordArt 24"/>
          <p:cNvSpPr>
            <a:spLocks noChangeArrowheads="1" noChangeShapeType="1" noTextEdit="1"/>
          </p:cNvSpPr>
          <p:nvPr/>
        </p:nvSpPr>
        <p:spPr bwMode="auto">
          <a:xfrm>
            <a:off x="2895600" y="44196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2057400" y="4114800"/>
            <a:ext cx="5645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33400" y="4114800"/>
            <a:ext cx="4892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32766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WordArt 23"/>
          <p:cNvSpPr>
            <a:spLocks noChangeArrowheads="1" noChangeShapeType="1" noTextEdit="1"/>
          </p:cNvSpPr>
          <p:nvPr/>
        </p:nvSpPr>
        <p:spPr bwMode="auto">
          <a:xfrm>
            <a:off x="4114800" y="43434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44958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WordArt 23"/>
          <p:cNvSpPr>
            <a:spLocks noChangeArrowheads="1" noChangeShapeType="1" noTextEdit="1"/>
          </p:cNvSpPr>
          <p:nvPr/>
        </p:nvSpPr>
        <p:spPr bwMode="auto">
          <a:xfrm>
            <a:off x="5486400" y="43434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58674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572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9812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WordArt 23"/>
          <p:cNvSpPr>
            <a:spLocks noChangeArrowheads="1" noChangeShapeType="1" noTextEdit="1"/>
          </p:cNvSpPr>
          <p:nvPr/>
        </p:nvSpPr>
        <p:spPr bwMode="auto">
          <a:xfrm>
            <a:off x="1447800" y="59436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63" name="WordArt 24"/>
          <p:cNvSpPr>
            <a:spLocks noChangeArrowheads="1" noChangeShapeType="1" noTextEdit="1"/>
          </p:cNvSpPr>
          <p:nvPr/>
        </p:nvSpPr>
        <p:spPr bwMode="auto">
          <a:xfrm>
            <a:off x="2895600" y="52578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2057400" y="4953000"/>
            <a:ext cx="5645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2766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WordArt 23"/>
          <p:cNvSpPr>
            <a:spLocks noChangeArrowheads="1" noChangeShapeType="1" noTextEdit="1"/>
          </p:cNvSpPr>
          <p:nvPr/>
        </p:nvSpPr>
        <p:spPr bwMode="auto">
          <a:xfrm>
            <a:off x="4114800" y="51816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44958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WordArt 23"/>
          <p:cNvSpPr>
            <a:spLocks noChangeArrowheads="1" noChangeShapeType="1" noTextEdit="1"/>
          </p:cNvSpPr>
          <p:nvPr/>
        </p:nvSpPr>
        <p:spPr bwMode="auto">
          <a:xfrm>
            <a:off x="5486400" y="51816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58674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4572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19812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WordArt 24"/>
          <p:cNvSpPr>
            <a:spLocks noChangeArrowheads="1" noChangeShapeType="1" noTextEdit="1"/>
          </p:cNvSpPr>
          <p:nvPr/>
        </p:nvSpPr>
        <p:spPr bwMode="auto">
          <a:xfrm>
            <a:off x="2895600" y="60960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2057400" y="5715000"/>
            <a:ext cx="5757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д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533400" y="5798403"/>
            <a:ext cx="5116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б</a:t>
            </a:r>
            <a:endParaRPr lang="ru-RU" sz="4800" b="1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32766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WordArt 23"/>
          <p:cNvSpPr>
            <a:spLocks noChangeArrowheads="1" noChangeShapeType="1" noTextEdit="1"/>
          </p:cNvSpPr>
          <p:nvPr/>
        </p:nvSpPr>
        <p:spPr bwMode="auto">
          <a:xfrm>
            <a:off x="7696200" y="58674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4958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58674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WordArt 34"/>
          <p:cNvSpPr>
            <a:spLocks noChangeArrowheads="1" noChangeShapeType="1" noTextEdit="1"/>
          </p:cNvSpPr>
          <p:nvPr/>
        </p:nvSpPr>
        <p:spPr bwMode="auto">
          <a:xfrm>
            <a:off x="1447800" y="53340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89" name="WordArt 34"/>
          <p:cNvSpPr>
            <a:spLocks noChangeArrowheads="1" noChangeShapeType="1" noTextEdit="1"/>
          </p:cNvSpPr>
          <p:nvPr/>
        </p:nvSpPr>
        <p:spPr bwMode="auto">
          <a:xfrm>
            <a:off x="5410200" y="61722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90" name="WordArt 34"/>
          <p:cNvSpPr>
            <a:spLocks noChangeArrowheads="1" noChangeShapeType="1" noTextEdit="1"/>
          </p:cNvSpPr>
          <p:nvPr/>
        </p:nvSpPr>
        <p:spPr bwMode="auto">
          <a:xfrm>
            <a:off x="4114800" y="61722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2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219200" y="228600"/>
            <a:ext cx="1905000" cy="1447800"/>
            <a:chOff x="2057400" y="457200"/>
            <a:chExt cx="1905000" cy="1447800"/>
          </a:xfrm>
        </p:grpSpPr>
        <p:sp>
          <p:nvSpPr>
            <p:cNvPr id="3" name="Равнобедренный треугольник 2"/>
            <p:cNvSpPr/>
            <p:nvPr/>
          </p:nvSpPr>
          <p:spPr>
            <a:xfrm>
              <a:off x="2057400" y="457200"/>
              <a:ext cx="1905000" cy="1447800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743200" y="914400"/>
              <a:ext cx="56457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smtClean="0">
                  <a:latin typeface="Arial" pitchFamily="34" charset="0"/>
                  <a:cs typeface="Arial" pitchFamily="34" charset="0"/>
                </a:rPr>
                <a:t>б</a:t>
              </a:r>
              <a:endParaRPr lang="ru-RU" sz="4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219200" y="1676400"/>
            <a:ext cx="1905000" cy="1447800"/>
            <a:chOff x="3352800" y="4724400"/>
            <a:chExt cx="1905000" cy="1447800"/>
          </a:xfrm>
        </p:grpSpPr>
        <p:sp>
          <p:nvSpPr>
            <p:cNvPr id="6" name="Равнобедренный треугольник 5"/>
            <p:cNvSpPr/>
            <p:nvPr/>
          </p:nvSpPr>
          <p:spPr>
            <a:xfrm rot="10800000">
              <a:off x="3352800" y="4724400"/>
              <a:ext cx="1905000" cy="1447800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021251" y="4761753"/>
              <a:ext cx="56297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smtClean="0">
                  <a:latin typeface="Arial" pitchFamily="34" charset="0"/>
                  <a:cs typeface="Arial" pitchFamily="34" charset="0"/>
                </a:rPr>
                <a:t>в</a:t>
              </a:r>
              <a:endParaRPr lang="ru-RU" sz="4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04800" y="1676400"/>
            <a:ext cx="1905000" cy="1447800"/>
            <a:chOff x="609600" y="4419600"/>
            <a:chExt cx="1905000" cy="1447800"/>
          </a:xfrm>
        </p:grpSpPr>
        <p:sp>
          <p:nvSpPr>
            <p:cNvPr id="9" name="Равнобедренный треугольник 8"/>
            <p:cNvSpPr/>
            <p:nvPr/>
          </p:nvSpPr>
          <p:spPr>
            <a:xfrm>
              <a:off x="609600" y="4419600"/>
              <a:ext cx="1905000" cy="1447800"/>
            </a:xfrm>
            <a:prstGeom prst="triangl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397810" y="4890099"/>
              <a:ext cx="441146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smtClean="0">
                  <a:latin typeface="Arial" pitchFamily="34" charset="0"/>
                  <a:cs typeface="Arial" pitchFamily="34" charset="0"/>
                </a:rPr>
                <a:t>г</a:t>
              </a:r>
              <a:endParaRPr lang="ru-RU" sz="48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133600" y="1676400"/>
            <a:ext cx="1905000" cy="1447800"/>
            <a:chOff x="6781800" y="4648200"/>
            <a:chExt cx="1905000" cy="1447800"/>
          </a:xfrm>
        </p:grpSpPr>
        <p:sp>
          <p:nvSpPr>
            <p:cNvPr id="12" name="Равнобедренный треугольник 11"/>
            <p:cNvSpPr/>
            <p:nvPr/>
          </p:nvSpPr>
          <p:spPr>
            <a:xfrm>
              <a:off x="6781800" y="4648200"/>
              <a:ext cx="1905000" cy="1447800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7467600" y="5105400"/>
              <a:ext cx="57579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800" b="1" dirty="0" err="1" smtClean="0">
                  <a:latin typeface="Arial" pitchFamily="34" charset="0"/>
                  <a:cs typeface="Arial" pitchFamily="34" charset="0"/>
                </a:rPr>
                <a:t>д</a:t>
              </a:r>
              <a:endParaRPr lang="ru-RU" sz="48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819400" y="0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WordArt 34"/>
          <p:cNvSpPr>
            <a:spLocks noChangeArrowheads="1" noChangeShapeType="1" noTextEdit="1"/>
          </p:cNvSpPr>
          <p:nvPr/>
        </p:nvSpPr>
        <p:spPr bwMode="auto">
          <a:xfrm>
            <a:off x="1447800" y="44958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572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9812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WordArt 23"/>
          <p:cNvSpPr>
            <a:spLocks noChangeArrowheads="1" noChangeShapeType="1" noTextEdit="1"/>
          </p:cNvSpPr>
          <p:nvPr/>
        </p:nvSpPr>
        <p:spPr bwMode="auto">
          <a:xfrm>
            <a:off x="2895600" y="34290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19" name="WordArt 24"/>
          <p:cNvSpPr>
            <a:spLocks noChangeArrowheads="1" noChangeShapeType="1" noTextEdit="1"/>
          </p:cNvSpPr>
          <p:nvPr/>
        </p:nvSpPr>
        <p:spPr bwMode="auto">
          <a:xfrm>
            <a:off x="1447800" y="35052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057400" y="3200400"/>
            <a:ext cx="5645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3400" y="3200400"/>
            <a:ext cx="4892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2766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3124200" y="3124200"/>
            <a:ext cx="7938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в</a:t>
            </a:r>
          </a:p>
        </p:txBody>
      </p:sp>
      <p:sp>
        <p:nvSpPr>
          <p:cNvPr id="24" name="WordArt 23"/>
          <p:cNvSpPr>
            <a:spLocks noChangeArrowheads="1" noChangeShapeType="1" noTextEdit="1"/>
          </p:cNvSpPr>
          <p:nvPr/>
        </p:nvSpPr>
        <p:spPr bwMode="auto">
          <a:xfrm>
            <a:off x="4114800" y="34290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4958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4343400" y="3124200"/>
            <a:ext cx="6719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г</a:t>
            </a:r>
          </a:p>
        </p:txBody>
      </p:sp>
      <p:sp>
        <p:nvSpPr>
          <p:cNvPr id="27" name="WordArt 23"/>
          <p:cNvSpPr>
            <a:spLocks noChangeArrowheads="1" noChangeShapeType="1" noTextEdit="1"/>
          </p:cNvSpPr>
          <p:nvPr/>
        </p:nvSpPr>
        <p:spPr bwMode="auto">
          <a:xfrm>
            <a:off x="5486400" y="34290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867400" y="32766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5715000" y="3124200"/>
            <a:ext cx="8066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д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572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9812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WordArt 24"/>
          <p:cNvSpPr>
            <a:spLocks noChangeArrowheads="1" noChangeShapeType="1" noTextEdit="1"/>
          </p:cNvSpPr>
          <p:nvPr/>
        </p:nvSpPr>
        <p:spPr bwMode="auto">
          <a:xfrm>
            <a:off x="2895600" y="44196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057400" y="4114800"/>
            <a:ext cx="5645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33400" y="4114800"/>
            <a:ext cx="4892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а</a:t>
            </a:r>
            <a:endParaRPr lang="ru-RU" sz="48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2766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3124200" y="4038600"/>
            <a:ext cx="7938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в</a:t>
            </a:r>
          </a:p>
        </p:txBody>
      </p:sp>
      <p:sp>
        <p:nvSpPr>
          <p:cNvPr id="37" name="WordArt 23"/>
          <p:cNvSpPr>
            <a:spLocks noChangeArrowheads="1" noChangeShapeType="1" noTextEdit="1"/>
          </p:cNvSpPr>
          <p:nvPr/>
        </p:nvSpPr>
        <p:spPr bwMode="auto">
          <a:xfrm>
            <a:off x="4114800" y="43434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4958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4343400" y="4038600"/>
            <a:ext cx="6719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г</a:t>
            </a:r>
          </a:p>
        </p:txBody>
      </p:sp>
      <p:sp>
        <p:nvSpPr>
          <p:cNvPr id="40" name="WordArt 23"/>
          <p:cNvSpPr>
            <a:spLocks noChangeArrowheads="1" noChangeShapeType="1" noTextEdit="1"/>
          </p:cNvSpPr>
          <p:nvPr/>
        </p:nvSpPr>
        <p:spPr bwMode="auto">
          <a:xfrm>
            <a:off x="5486400" y="43434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5867400" y="41910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5715000" y="4038600"/>
            <a:ext cx="8066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д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572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9812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WordArt 23"/>
          <p:cNvSpPr>
            <a:spLocks noChangeArrowheads="1" noChangeShapeType="1" noTextEdit="1"/>
          </p:cNvSpPr>
          <p:nvPr/>
        </p:nvSpPr>
        <p:spPr bwMode="auto">
          <a:xfrm>
            <a:off x="1447800" y="59436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46" name="WordArt 24"/>
          <p:cNvSpPr>
            <a:spLocks noChangeArrowheads="1" noChangeShapeType="1" noTextEdit="1"/>
          </p:cNvSpPr>
          <p:nvPr/>
        </p:nvSpPr>
        <p:spPr bwMode="auto">
          <a:xfrm>
            <a:off x="2895600" y="52578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2057400" y="4953000"/>
            <a:ext cx="5645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2766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WordArt 23"/>
          <p:cNvSpPr>
            <a:spLocks noChangeArrowheads="1" noChangeShapeType="1" noTextEdit="1"/>
          </p:cNvSpPr>
          <p:nvPr/>
        </p:nvSpPr>
        <p:spPr bwMode="auto">
          <a:xfrm>
            <a:off x="4114800" y="51816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4958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WordArt 23"/>
          <p:cNvSpPr>
            <a:spLocks noChangeArrowheads="1" noChangeShapeType="1" noTextEdit="1"/>
          </p:cNvSpPr>
          <p:nvPr/>
        </p:nvSpPr>
        <p:spPr bwMode="auto">
          <a:xfrm>
            <a:off x="5486400" y="51816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+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5867400" y="5029200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572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19812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WordArt 24"/>
          <p:cNvSpPr>
            <a:spLocks noChangeArrowheads="1" noChangeShapeType="1" noTextEdit="1"/>
          </p:cNvSpPr>
          <p:nvPr/>
        </p:nvSpPr>
        <p:spPr bwMode="auto">
          <a:xfrm>
            <a:off x="2895600" y="6096000"/>
            <a:ext cx="266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=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2057400" y="5715000"/>
            <a:ext cx="5757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д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533400" y="5798403"/>
            <a:ext cx="5116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б</a:t>
            </a:r>
            <a:endParaRPr lang="ru-RU" sz="4800" b="1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2766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WordArt 23"/>
          <p:cNvSpPr>
            <a:spLocks noChangeArrowheads="1" noChangeShapeType="1" noTextEdit="1"/>
          </p:cNvSpPr>
          <p:nvPr/>
        </p:nvSpPr>
        <p:spPr bwMode="auto">
          <a:xfrm>
            <a:off x="7696200" y="5867400"/>
            <a:ext cx="266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4958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5867400" y="5874603"/>
            <a:ext cx="762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WordArt 34"/>
          <p:cNvSpPr>
            <a:spLocks noChangeArrowheads="1" noChangeShapeType="1" noTextEdit="1"/>
          </p:cNvSpPr>
          <p:nvPr/>
        </p:nvSpPr>
        <p:spPr bwMode="auto">
          <a:xfrm>
            <a:off x="1447800" y="53340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70" name="WordArt 34"/>
          <p:cNvSpPr>
            <a:spLocks noChangeArrowheads="1" noChangeShapeType="1" noTextEdit="1"/>
          </p:cNvSpPr>
          <p:nvPr/>
        </p:nvSpPr>
        <p:spPr bwMode="auto">
          <a:xfrm>
            <a:off x="5410200" y="61722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  <p:sp>
        <p:nvSpPr>
          <p:cNvPr id="71" name="WordArt 34"/>
          <p:cNvSpPr>
            <a:spLocks noChangeArrowheads="1" noChangeShapeType="1" noTextEdit="1"/>
          </p:cNvSpPr>
          <p:nvPr/>
        </p:nvSpPr>
        <p:spPr bwMode="auto">
          <a:xfrm>
            <a:off x="4114800" y="6172200"/>
            <a:ext cx="304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6" grpId="0"/>
      <p:bldP spid="39" grpId="0"/>
      <p:bldP spid="4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290</Words>
  <PresentationFormat>Экран (4:3)</PresentationFormat>
  <Paragraphs>219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52</cp:revision>
  <dcterms:modified xsi:type="dcterms:W3CDTF">2014-10-26T05:48:28Z</dcterms:modified>
</cp:coreProperties>
</file>