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7" r:id="rId2"/>
    <p:sldId id="256" r:id="rId3"/>
    <p:sldId id="273" r:id="rId4"/>
    <p:sldId id="261" r:id="rId5"/>
    <p:sldId id="279" r:id="rId6"/>
    <p:sldId id="268" r:id="rId7"/>
    <p:sldId id="269" r:id="rId8"/>
    <p:sldId id="262" r:id="rId9"/>
    <p:sldId id="275" r:id="rId10"/>
    <p:sldId id="265" r:id="rId11"/>
    <p:sldId id="276" r:id="rId12"/>
    <p:sldId id="277" r:id="rId13"/>
    <p:sldId id="266" r:id="rId14"/>
    <p:sldId id="27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4F08-491E-40C4-A2A3-D7B98FCE0AD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8A488-A4A3-454F-BAD0-75821609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A488-A4A3-454F-BAD0-75821609C1A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Урок по математике в 1 классе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 и цифра 5.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Анна  Петровна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СОШ № 17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Солнечнодольск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3240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rgbClr val="FF0000"/>
                </a:solidFill>
              </a:rPr>
              <a:t>Игра «Найди свое место»</a:t>
            </a:r>
            <a:endParaRPr lang="ru-RU" sz="8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C:\Users\Гость\Desktop\хлусы-700x5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84984"/>
            <a:ext cx="4417681" cy="3313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476672"/>
            <a:ext cx="3264035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Физ.минутка</a:t>
            </a:r>
            <a:endParaRPr lang="ru-RU" dirty="0"/>
          </a:p>
        </p:txBody>
      </p:sp>
      <p:pic>
        <p:nvPicPr>
          <p:cNvPr id="2052" name="Picture 4" descr="C:\Users\Гость\Desktop\открытый урок\6416d4a7d41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060848"/>
            <a:ext cx="367240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1331640" y="62068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1547664" y="62068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763688" y="62068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347864" y="620688"/>
            <a:ext cx="216024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1115616" y="62068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764704"/>
            <a:ext cx="44133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да ещё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3491880" y="2204864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3203848" y="2204864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1547664" y="2204864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1259632" y="2204864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971600" y="2204864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55976" y="2348880"/>
            <a:ext cx="44133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да ещё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Блок-схема: знак завершения 23"/>
          <p:cNvSpPr/>
          <p:nvPr/>
        </p:nvSpPr>
        <p:spPr>
          <a:xfrm>
            <a:off x="1043608" y="386104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знак завершения 24"/>
          <p:cNvSpPr/>
          <p:nvPr/>
        </p:nvSpPr>
        <p:spPr>
          <a:xfrm>
            <a:off x="1331640" y="386104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знак завершения 25"/>
          <p:cNvSpPr/>
          <p:nvPr/>
        </p:nvSpPr>
        <p:spPr>
          <a:xfrm>
            <a:off x="3707904" y="386104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знак завершения 26"/>
          <p:cNvSpPr/>
          <p:nvPr/>
        </p:nvSpPr>
        <p:spPr>
          <a:xfrm>
            <a:off x="3491880" y="386104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знак завершения 27"/>
          <p:cNvSpPr/>
          <p:nvPr/>
        </p:nvSpPr>
        <p:spPr>
          <a:xfrm>
            <a:off x="3203848" y="386104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55976" y="3861048"/>
            <a:ext cx="44133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да ещё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Я знаю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Я запомнил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Я смог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31758b0039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221088"/>
            <a:ext cx="2693234" cy="2244960"/>
          </a:xfrm>
          <a:prstGeom prst="rect">
            <a:avLst/>
          </a:prstGeom>
        </p:spPr>
      </p:pic>
      <p:pic>
        <p:nvPicPr>
          <p:cNvPr id="5" name="Рисунок 4" descr="64565_g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0"/>
            <a:ext cx="2411760" cy="20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ость\Desktop\794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Гость\Desktop\открытый урок\apple-clipart_427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08720"/>
            <a:ext cx="1506455" cy="1672059"/>
          </a:xfrm>
          <a:prstGeom prst="rect">
            <a:avLst/>
          </a:prstGeom>
          <a:noFill/>
        </p:spPr>
      </p:pic>
      <p:pic>
        <p:nvPicPr>
          <p:cNvPr id="1029" name="Picture 5" descr="C:\Users\Гость\Desktop\открытый урок\gruszk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060848"/>
            <a:ext cx="2026568" cy="2799972"/>
          </a:xfrm>
          <a:prstGeom prst="rect">
            <a:avLst/>
          </a:prstGeom>
          <a:noFill/>
        </p:spPr>
      </p:pic>
      <p:pic>
        <p:nvPicPr>
          <p:cNvPr id="1031" name="Picture 7" descr="C:\Users\Гость\Desktop\открытый урок\plu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573016"/>
            <a:ext cx="1764804" cy="1764804"/>
          </a:xfrm>
          <a:prstGeom prst="rect">
            <a:avLst/>
          </a:prstGeom>
          <a:noFill/>
        </p:spPr>
      </p:pic>
      <p:pic>
        <p:nvPicPr>
          <p:cNvPr id="1034" name="Picture 10" descr="C:\Users\Гость\Desktop\открытый урок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700808"/>
            <a:ext cx="2485306" cy="2048328"/>
          </a:xfrm>
          <a:prstGeom prst="rect">
            <a:avLst/>
          </a:prstGeom>
          <a:noFill/>
        </p:spPr>
      </p:pic>
      <p:pic>
        <p:nvPicPr>
          <p:cNvPr id="1028" name="Picture 4" descr="C:\Users\Гость\Desktop\открытый урок\free-vector-apple-clip-art_114553_Apple_clip_art_high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140968"/>
            <a:ext cx="1937866" cy="2267622"/>
          </a:xfrm>
          <a:prstGeom prst="rect">
            <a:avLst/>
          </a:prstGeom>
          <a:noFill/>
        </p:spPr>
      </p:pic>
      <p:sp>
        <p:nvSpPr>
          <p:cNvPr id="20" name="Блок-схема: процесс 19"/>
          <p:cNvSpPr/>
          <p:nvPr/>
        </p:nvSpPr>
        <p:spPr>
          <a:xfrm>
            <a:off x="4283968" y="5301208"/>
            <a:ext cx="936104" cy="79208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7370" y="2967335"/>
            <a:ext cx="4549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Текст надписи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FF0000"/>
                </a:solidFill>
              </a:rPr>
              <a:t>Спасибо за работу!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сть\Desktop\ШКОЛА\1 класс\открытый урок\53142420_30cfd7a91a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996952"/>
            <a:ext cx="3505200" cy="3861048"/>
          </a:xfrm>
          <a:prstGeom prst="rect">
            <a:avLst/>
          </a:prstGeom>
          <a:noFill/>
        </p:spPr>
      </p:pic>
      <p:pic>
        <p:nvPicPr>
          <p:cNvPr id="1027" name="Picture 3" descr="C:\Users\Гость\Desktop\ШКОЛА\1 класс\открытый урок\97380242_5111852_0_6fcb3_d601a42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3403600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173547">
            <a:off x="1822074" y="3181447"/>
            <a:ext cx="6237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Вперед, к знаниям!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ткрытый урок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Users\Гость\Desktop\открытый урок\fir-tree-picture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08920"/>
            <a:ext cx="3797102" cy="2619169"/>
          </a:xfrm>
          <a:prstGeom prst="rect">
            <a:avLst/>
          </a:prstGeom>
          <a:noFill/>
        </p:spPr>
      </p:pic>
      <p:pic>
        <p:nvPicPr>
          <p:cNvPr id="1031" name="Picture 7" descr="C:\Users\Гость\Desktop\открытый урок\12296939701790056732rg1024_Tree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97152"/>
            <a:ext cx="1760954" cy="1880716"/>
          </a:xfrm>
          <a:prstGeom prst="rect">
            <a:avLst/>
          </a:prstGeom>
          <a:noFill/>
        </p:spPr>
      </p:pic>
      <p:pic>
        <p:nvPicPr>
          <p:cNvPr id="1034" name="Picture 10" descr="C:\Users\Гость\Desktop\открытый урок\tre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0"/>
            <a:ext cx="2459212" cy="2549550"/>
          </a:xfrm>
          <a:prstGeom prst="rect">
            <a:avLst/>
          </a:prstGeom>
          <a:noFill/>
        </p:spPr>
      </p:pic>
      <p:pic>
        <p:nvPicPr>
          <p:cNvPr id="13" name="Picture 10" descr="C:\Users\Гость\Desktop\открытый урок\tre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92696"/>
            <a:ext cx="2459212" cy="2549550"/>
          </a:xfrm>
          <a:prstGeom prst="rect">
            <a:avLst/>
          </a:prstGeom>
          <a:noFill/>
        </p:spPr>
      </p:pic>
      <p:pic>
        <p:nvPicPr>
          <p:cNvPr id="14" name="Picture 10" descr="C:\Users\Гость\Desktop\открытый урок\tre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916832"/>
            <a:ext cx="2459212" cy="2549550"/>
          </a:xfrm>
          <a:prstGeom prst="rect">
            <a:avLst/>
          </a:prstGeom>
          <a:noFill/>
        </p:spPr>
      </p:pic>
      <p:pic>
        <p:nvPicPr>
          <p:cNvPr id="16" name="Picture 7" descr="C:\Users\Гость\Desktop\открытый урок\12296939701790056732rg1024_Tree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1760954" cy="1880716"/>
          </a:xfrm>
          <a:prstGeom prst="rect">
            <a:avLst/>
          </a:prstGeom>
          <a:noFill/>
        </p:spPr>
      </p:pic>
      <p:pic>
        <p:nvPicPr>
          <p:cNvPr id="1035" name="Picture 11" descr="C:\Users\Гость\Desktop\открытый урок\0_7b429_b87e1b15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2160240" cy="2329100"/>
          </a:xfrm>
          <a:prstGeom prst="rect">
            <a:avLst/>
          </a:prstGeom>
          <a:noFill/>
        </p:spPr>
      </p:pic>
      <p:pic>
        <p:nvPicPr>
          <p:cNvPr id="19" name="Picture 11" descr="C:\Users\Гость\Desktop\открытый урок\0_7b429_b87e1b15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276872"/>
            <a:ext cx="2160240" cy="2329100"/>
          </a:xfrm>
          <a:prstGeom prst="rect">
            <a:avLst/>
          </a:prstGeom>
          <a:noFill/>
        </p:spPr>
      </p:pic>
      <p:pic>
        <p:nvPicPr>
          <p:cNvPr id="1041" name="Picture 17" descr="C:\Users\Гость\Desktop\открытый урок\abbage-picture-col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25144"/>
            <a:ext cx="1140816" cy="786913"/>
          </a:xfrm>
          <a:prstGeom prst="rect">
            <a:avLst/>
          </a:prstGeom>
          <a:noFill/>
        </p:spPr>
      </p:pic>
      <p:pic>
        <p:nvPicPr>
          <p:cNvPr id="26" name="Picture 5" descr="C:\Users\Гость\Desktop\открытый урок\gruszk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420888"/>
            <a:ext cx="514400" cy="710712"/>
          </a:xfrm>
          <a:prstGeom prst="rect">
            <a:avLst/>
          </a:prstGeom>
          <a:noFill/>
        </p:spPr>
      </p:pic>
      <p:pic>
        <p:nvPicPr>
          <p:cNvPr id="27" name="Picture 7" descr="C:\Users\Гость\Desktop\открытый урок\plu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1484784"/>
            <a:ext cx="468660" cy="468660"/>
          </a:xfrm>
          <a:prstGeom prst="rect">
            <a:avLst/>
          </a:prstGeom>
          <a:noFill/>
        </p:spPr>
      </p:pic>
      <p:pic>
        <p:nvPicPr>
          <p:cNvPr id="28" name="Picture 4" descr="C:\Users\Гость\Desktop\открытый урок\free-vector-apple-clip-art_114553_Apple_clip_art_high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764704"/>
            <a:ext cx="353690" cy="413875"/>
          </a:xfrm>
          <a:prstGeom prst="rect">
            <a:avLst/>
          </a:prstGeom>
          <a:noFill/>
        </p:spPr>
      </p:pic>
      <p:pic>
        <p:nvPicPr>
          <p:cNvPr id="29" name="Picture 10" descr="C:\Users\Гость\Desktop\открытый урок\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376" y="5085184"/>
            <a:ext cx="650541" cy="536160"/>
          </a:xfrm>
          <a:prstGeom prst="rect">
            <a:avLst/>
          </a:prstGeom>
          <a:noFill/>
        </p:spPr>
      </p:pic>
      <p:pic>
        <p:nvPicPr>
          <p:cNvPr id="30" name="Picture 3" descr="C:\Users\Гость\Desktop\открытый урок\apple-clipart_42751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4365104"/>
            <a:ext cx="282319" cy="313354"/>
          </a:xfrm>
          <a:prstGeom prst="rect">
            <a:avLst/>
          </a:prstGeom>
          <a:noFill/>
        </p:spPr>
      </p:pic>
      <p:pic>
        <p:nvPicPr>
          <p:cNvPr id="31" name="Picture 5" descr="C:\Users\Гость\Desktop\открытый урок\gruszk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564904"/>
            <a:ext cx="514400" cy="710712"/>
          </a:xfrm>
          <a:prstGeom prst="rect">
            <a:avLst/>
          </a:prstGeom>
          <a:noFill/>
        </p:spPr>
      </p:pic>
      <p:pic>
        <p:nvPicPr>
          <p:cNvPr id="32" name="Picture 4" descr="C:\Users\Гость\Desktop\открытый урок\free-vector-apple-clip-art_114553_Apple_clip_art_high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404664"/>
            <a:ext cx="353690" cy="413875"/>
          </a:xfrm>
          <a:prstGeom prst="rect">
            <a:avLst/>
          </a:prstGeom>
          <a:noFill/>
        </p:spPr>
      </p:pic>
      <p:pic>
        <p:nvPicPr>
          <p:cNvPr id="33" name="Picture 7" descr="C:\Users\Гость\Desktop\открытый урок\plu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980728"/>
            <a:ext cx="468660" cy="46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Осень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Гость\Desktop\c30416e333d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8604"/>
            <a:ext cx="7200799" cy="536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ткрытый урок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Users\Гость\Desktop\открытый урок\fir-tree-picture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08920"/>
            <a:ext cx="3797102" cy="2619169"/>
          </a:xfrm>
          <a:prstGeom prst="rect">
            <a:avLst/>
          </a:prstGeom>
          <a:noFill/>
        </p:spPr>
      </p:pic>
      <p:pic>
        <p:nvPicPr>
          <p:cNvPr id="1031" name="Picture 7" descr="C:\Users\Гость\Desktop\открытый урок\12296939701790056732rg1024_Tree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97152"/>
            <a:ext cx="1760954" cy="1880716"/>
          </a:xfrm>
          <a:prstGeom prst="rect">
            <a:avLst/>
          </a:prstGeom>
          <a:noFill/>
        </p:spPr>
      </p:pic>
      <p:pic>
        <p:nvPicPr>
          <p:cNvPr id="1034" name="Picture 10" descr="C:\Users\Гость\Desktop\открытый урок\tre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0"/>
            <a:ext cx="2459212" cy="2549550"/>
          </a:xfrm>
          <a:prstGeom prst="rect">
            <a:avLst/>
          </a:prstGeom>
          <a:noFill/>
        </p:spPr>
      </p:pic>
      <p:pic>
        <p:nvPicPr>
          <p:cNvPr id="13" name="Picture 10" descr="C:\Users\Гость\Desktop\открытый урок\tre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92696"/>
            <a:ext cx="2459212" cy="2549550"/>
          </a:xfrm>
          <a:prstGeom prst="rect">
            <a:avLst/>
          </a:prstGeom>
          <a:noFill/>
        </p:spPr>
      </p:pic>
      <p:pic>
        <p:nvPicPr>
          <p:cNvPr id="14" name="Picture 10" descr="C:\Users\Гость\Desktop\открытый урок\tre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916832"/>
            <a:ext cx="2459212" cy="2549550"/>
          </a:xfrm>
          <a:prstGeom prst="rect">
            <a:avLst/>
          </a:prstGeom>
          <a:noFill/>
        </p:spPr>
      </p:pic>
      <p:pic>
        <p:nvPicPr>
          <p:cNvPr id="16" name="Picture 7" descr="C:\Users\Гость\Desktop\открытый урок\12296939701790056732rg1024_Tree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1760954" cy="1880716"/>
          </a:xfrm>
          <a:prstGeom prst="rect">
            <a:avLst/>
          </a:prstGeom>
          <a:noFill/>
        </p:spPr>
      </p:pic>
      <p:pic>
        <p:nvPicPr>
          <p:cNvPr id="1035" name="Picture 11" descr="C:\Users\Гость\Desktop\открытый урок\0_7b429_b87e1b15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2160240" cy="2329100"/>
          </a:xfrm>
          <a:prstGeom prst="rect">
            <a:avLst/>
          </a:prstGeom>
          <a:noFill/>
        </p:spPr>
      </p:pic>
      <p:pic>
        <p:nvPicPr>
          <p:cNvPr id="19" name="Picture 11" descr="C:\Users\Гость\Desktop\открытый урок\0_7b429_b87e1b15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276872"/>
            <a:ext cx="2160240" cy="2329100"/>
          </a:xfrm>
          <a:prstGeom prst="rect">
            <a:avLst/>
          </a:prstGeom>
          <a:noFill/>
        </p:spPr>
      </p:pic>
      <p:pic>
        <p:nvPicPr>
          <p:cNvPr id="1041" name="Picture 17" descr="C:\Users\Гость\Desktop\открытый урок\abbage-picture-col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25144"/>
            <a:ext cx="1140816" cy="786913"/>
          </a:xfrm>
          <a:prstGeom prst="rect">
            <a:avLst/>
          </a:prstGeom>
          <a:noFill/>
        </p:spPr>
      </p:pic>
      <p:pic>
        <p:nvPicPr>
          <p:cNvPr id="26" name="Picture 5" descr="C:\Users\Гость\Desktop\открытый урок\gruszk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420888"/>
            <a:ext cx="514400" cy="710712"/>
          </a:xfrm>
          <a:prstGeom prst="rect">
            <a:avLst/>
          </a:prstGeom>
          <a:noFill/>
        </p:spPr>
      </p:pic>
      <p:pic>
        <p:nvPicPr>
          <p:cNvPr id="27" name="Picture 7" descr="C:\Users\Гость\Desktop\открытый урок\plu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1484784"/>
            <a:ext cx="468660" cy="468660"/>
          </a:xfrm>
          <a:prstGeom prst="rect">
            <a:avLst/>
          </a:prstGeom>
          <a:noFill/>
        </p:spPr>
      </p:pic>
      <p:pic>
        <p:nvPicPr>
          <p:cNvPr id="28" name="Picture 4" descr="C:\Users\Гость\Desktop\открытый урок\free-vector-apple-clip-art_114553_Apple_clip_art_high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764704"/>
            <a:ext cx="353690" cy="413875"/>
          </a:xfrm>
          <a:prstGeom prst="rect">
            <a:avLst/>
          </a:prstGeom>
          <a:noFill/>
        </p:spPr>
      </p:pic>
      <p:pic>
        <p:nvPicPr>
          <p:cNvPr id="29" name="Picture 10" descr="C:\Users\Гость\Desktop\открытый урок\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376" y="5085184"/>
            <a:ext cx="650541" cy="536160"/>
          </a:xfrm>
          <a:prstGeom prst="rect">
            <a:avLst/>
          </a:prstGeom>
          <a:noFill/>
        </p:spPr>
      </p:pic>
      <p:pic>
        <p:nvPicPr>
          <p:cNvPr id="30" name="Picture 3" descr="C:\Users\Гость\Desktop\открытый урок\apple-clipart_42751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4365104"/>
            <a:ext cx="282319" cy="313354"/>
          </a:xfrm>
          <a:prstGeom prst="rect">
            <a:avLst/>
          </a:prstGeom>
          <a:noFill/>
        </p:spPr>
      </p:pic>
      <p:pic>
        <p:nvPicPr>
          <p:cNvPr id="31" name="Picture 5" descr="C:\Users\Гость\Desktop\открытый урок\gruszk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564904"/>
            <a:ext cx="514400" cy="710712"/>
          </a:xfrm>
          <a:prstGeom prst="rect">
            <a:avLst/>
          </a:prstGeom>
          <a:noFill/>
        </p:spPr>
      </p:pic>
      <p:pic>
        <p:nvPicPr>
          <p:cNvPr id="32" name="Picture 4" descr="C:\Users\Гость\Desktop\открытый урок\free-vector-apple-clip-art_114553_Apple_clip_art_high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404664"/>
            <a:ext cx="353690" cy="413875"/>
          </a:xfrm>
          <a:prstGeom prst="rect">
            <a:avLst/>
          </a:prstGeom>
          <a:noFill/>
        </p:spPr>
      </p:pic>
      <p:pic>
        <p:nvPicPr>
          <p:cNvPr id="33" name="Picture 7" descr="C:\Users\Гость\Desktop\открытый урок\plu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980728"/>
            <a:ext cx="468660" cy="46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ость\Desktop\794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ость\Desktop\открытый урок\0007-021-Mozhet-byt-detej-nakhodjat-v-kapus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012132" cy="1626131"/>
          </a:xfrm>
          <a:prstGeom prst="rect">
            <a:avLst/>
          </a:prstGeom>
          <a:noFill/>
        </p:spPr>
      </p:pic>
      <p:pic>
        <p:nvPicPr>
          <p:cNvPr id="1027" name="Picture 3" descr="C:\Users\Гость\Desktop\открытый урок\apple-clipart_427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08720"/>
            <a:ext cx="1506455" cy="1672059"/>
          </a:xfrm>
          <a:prstGeom prst="rect">
            <a:avLst/>
          </a:prstGeom>
          <a:noFill/>
        </p:spPr>
      </p:pic>
      <p:pic>
        <p:nvPicPr>
          <p:cNvPr id="1029" name="Picture 5" descr="C:\Users\Гость\Desktop\открытый урок\grusz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060848"/>
            <a:ext cx="2026568" cy="2799972"/>
          </a:xfrm>
          <a:prstGeom prst="rect">
            <a:avLst/>
          </a:prstGeom>
          <a:noFill/>
        </p:spPr>
      </p:pic>
      <p:pic>
        <p:nvPicPr>
          <p:cNvPr id="1031" name="Picture 7" descr="C:\Users\Гость\Desktop\открытый урок\plu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573016"/>
            <a:ext cx="1764804" cy="1764804"/>
          </a:xfrm>
          <a:prstGeom prst="rect">
            <a:avLst/>
          </a:prstGeom>
          <a:noFill/>
        </p:spPr>
      </p:pic>
      <p:pic>
        <p:nvPicPr>
          <p:cNvPr id="1034" name="Picture 10" descr="C:\Users\Гость\Desktop\открытый урок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700808"/>
            <a:ext cx="2485306" cy="2048328"/>
          </a:xfrm>
          <a:prstGeom prst="rect">
            <a:avLst/>
          </a:prstGeom>
          <a:noFill/>
        </p:spPr>
      </p:pic>
      <p:pic>
        <p:nvPicPr>
          <p:cNvPr id="1028" name="Picture 4" descr="C:\Users\Гость\Desktop\открытый урок\free-vector-apple-clip-art_114553_Apple_clip_art_high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3140968"/>
            <a:ext cx="1937866" cy="2267622"/>
          </a:xfrm>
          <a:prstGeom prst="rect">
            <a:avLst/>
          </a:prstGeom>
          <a:noFill/>
        </p:spPr>
      </p:pic>
      <p:sp>
        <p:nvSpPr>
          <p:cNvPr id="20" name="Блок-схема: процесс 19"/>
          <p:cNvSpPr/>
          <p:nvPr/>
        </p:nvSpPr>
        <p:spPr>
          <a:xfrm>
            <a:off x="4283968" y="5301208"/>
            <a:ext cx="936104" cy="79208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ysClr val="windowText" lastClr="000000"/>
                </a:solidFill>
              </a:rPr>
              <a:t>?</a:t>
            </a:r>
            <a:endParaRPr lang="ru-RU" sz="6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041980-3d----n---nz----n--n------n--n-noe-n-------n--n--n-----n--n--n---noe-n------------n------n-n-----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7464" y="0"/>
            <a:ext cx="2306536" cy="29289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ЦЕЛИ:</a:t>
            </a:r>
          </a:p>
          <a:p>
            <a:pPr>
              <a:buNone/>
            </a:pPr>
            <a:endParaRPr lang="ru-RU" sz="5400" b="1" dirty="0" smtClean="0">
              <a:solidFill>
                <a:srgbClr val="170BB5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170BB5"/>
                </a:solidFill>
              </a:rPr>
              <a:t>Познакомиться…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170BB5"/>
                </a:solidFill>
              </a:rPr>
              <a:t>Учиться отличать…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170BB5"/>
                </a:solidFill>
              </a:rPr>
              <a:t>Учиться писать…</a:t>
            </a:r>
            <a:endParaRPr lang="ru-RU" sz="5400" b="1" dirty="0">
              <a:solidFill>
                <a:srgbClr val="170B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Физ. минутка</a:t>
            </a:r>
            <a:endParaRPr lang="ru-RU" dirty="0"/>
          </a:p>
        </p:txBody>
      </p:sp>
      <p:pic>
        <p:nvPicPr>
          <p:cNvPr id="5125" name="Picture 5" descr="C:\Users\Гость\Desktop\299094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797" y="1447800"/>
            <a:ext cx="363795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1115616" y="692696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403648" y="692696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779912" y="692696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563888" y="692696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3275856" y="692696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491880" y="2204864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3203848" y="2204864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1547664" y="2204864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259632" y="2204864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971600" y="2204864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203848" y="3717032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3419872" y="3717032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3851920" y="3717032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3635896" y="3717032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971600" y="3645024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1187624" y="530120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1403648" y="530120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1619672" y="530120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3203848" y="530120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971600" y="5301208"/>
            <a:ext cx="144016" cy="10801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83968" y="764704"/>
            <a:ext cx="44133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да ещё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3968" y="5373216"/>
            <a:ext cx="44133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да ещё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27984" y="3789040"/>
            <a:ext cx="44133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да ещё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55976" y="2348880"/>
            <a:ext cx="44133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да ещё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272</TotalTime>
  <Words>92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Урок по математике в 1 классе </vt:lpstr>
      <vt:lpstr>Слайд 2</vt:lpstr>
      <vt:lpstr>Слайд 3</vt:lpstr>
      <vt:lpstr>Осень</vt:lpstr>
      <vt:lpstr>Слайд 5</vt:lpstr>
      <vt:lpstr>Слайд 6</vt:lpstr>
      <vt:lpstr>Слайд 7</vt:lpstr>
      <vt:lpstr>Физ. минутка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Админ</cp:lastModifiedBy>
  <cp:revision>38</cp:revision>
  <dcterms:created xsi:type="dcterms:W3CDTF">2014-11-27T18:51:27Z</dcterms:created>
  <dcterms:modified xsi:type="dcterms:W3CDTF">2014-12-02T18:07:53Z</dcterms:modified>
</cp:coreProperties>
</file>