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86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B72-4663-473F-A197-C18C3DB6E29F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73CA-9A81-40B2-878B-5E2292C2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B72-4663-473F-A197-C18C3DB6E29F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73CA-9A81-40B2-878B-5E2292C2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B72-4663-473F-A197-C18C3DB6E29F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73CA-9A81-40B2-878B-5E2292C2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B72-4663-473F-A197-C18C3DB6E29F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73CA-9A81-40B2-878B-5E2292C2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B72-4663-473F-A197-C18C3DB6E29F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73CA-9A81-40B2-878B-5E2292C2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B72-4663-473F-A197-C18C3DB6E29F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73CA-9A81-40B2-878B-5E2292C2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B72-4663-473F-A197-C18C3DB6E29F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73CA-9A81-40B2-878B-5E2292C2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B72-4663-473F-A197-C18C3DB6E29F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73CA-9A81-40B2-878B-5E2292C2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B72-4663-473F-A197-C18C3DB6E29F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73CA-9A81-40B2-878B-5E2292C2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B72-4663-473F-A197-C18C3DB6E29F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73CA-9A81-40B2-878B-5E2292C2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B72-4663-473F-A197-C18C3DB6E29F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73CA-9A81-40B2-878B-5E2292C2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E5B72-4663-473F-A197-C18C3DB6E29F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973CA-9A81-40B2-878B-5E2292C2F4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Длина ломаной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Ломаная линия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Как называется эта линия?</a:t>
            </a:r>
            <a:endParaRPr lang="ru-RU" sz="44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475656" y="2276872"/>
            <a:ext cx="2304256" cy="1080120"/>
          </a:xfrm>
          <a:prstGeom prst="line">
            <a:avLst/>
          </a:prstGeom>
          <a:ln w="762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779912" y="2276872"/>
            <a:ext cx="1800200" cy="432048"/>
          </a:xfrm>
          <a:prstGeom prst="line">
            <a:avLst/>
          </a:prstGeom>
          <a:ln w="762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275856" y="2708920"/>
            <a:ext cx="2376264" cy="1224136"/>
          </a:xfrm>
          <a:prstGeom prst="line">
            <a:avLst/>
          </a:prstGeom>
          <a:ln w="762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6804248" y="3573016"/>
            <a:ext cx="2808312" cy="1368152"/>
          </a:xfrm>
          <a:prstGeom prst="line">
            <a:avLst/>
          </a:prstGeom>
          <a:ln w="762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309392" y="3966592"/>
            <a:ext cx="4214936" cy="1694656"/>
          </a:xfrm>
          <a:prstGeom prst="line">
            <a:avLst/>
          </a:prstGeom>
          <a:ln w="762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G:\картинки 1 класс\с героями мультиков\1252290250_kazkovi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253450" cy="177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звеньев </a:t>
            </a:r>
            <a:r>
              <a:rPr lang="ru-RU" dirty="0" smtClean="0"/>
              <a:t>у ломаной линии?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326635" flipV="1">
            <a:off x="2565251" y="7066779"/>
            <a:ext cx="2000261" cy="410594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3131840" y="2348880"/>
            <a:ext cx="4464496" cy="2808312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31840" y="2348880"/>
            <a:ext cx="2232248" cy="0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995936" y="3789040"/>
            <a:ext cx="273630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364088" y="5157192"/>
            <a:ext cx="230425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388424" y="594928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696744" cy="1143000"/>
          </a:xfrm>
        </p:spPr>
        <p:txBody>
          <a:bodyPr/>
          <a:lstStyle/>
          <a:p>
            <a:r>
              <a:rPr lang="ru-RU" b="1" dirty="0" smtClean="0"/>
              <a:t>5 см + 3 см + 2 см = 10 см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941168"/>
            <a:ext cx="8466144" cy="130723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Узнай длину ломаной</a:t>
            </a:r>
            <a:endParaRPr lang="ru-RU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11960" y="2708920"/>
            <a:ext cx="1296144" cy="360040"/>
          </a:xfrm>
          <a:prstGeom prst="line">
            <a:avLst/>
          </a:prstGeom>
          <a:ln w="762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907704" y="2708920"/>
            <a:ext cx="2304256" cy="1080120"/>
          </a:xfrm>
          <a:prstGeom prst="line">
            <a:avLst/>
          </a:prstGeom>
          <a:ln w="762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32856" y="3814192"/>
            <a:ext cx="3935288" cy="1126976"/>
          </a:xfrm>
          <a:prstGeom prst="line">
            <a:avLst/>
          </a:prstGeom>
          <a:ln w="762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G:\картинки 1 класс\с героями мультиков\1252290250_kazkovi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48680"/>
            <a:ext cx="1524039" cy="215552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 rot="1046520">
            <a:off x="3604612" y="3744597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 см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 rot="20107390">
            <a:off x="2268624" y="2620945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 см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 rot="928336">
            <a:off x="4544871" y="2221004"/>
            <a:ext cx="97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 см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221825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Найди длину пути от дома до озера.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6021288"/>
            <a:ext cx="5482952" cy="10487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3203848" y="0"/>
            <a:ext cx="2592288" cy="18002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7812360" y="2060848"/>
            <a:ext cx="576064" cy="2880320"/>
          </a:xfrm>
          <a:prstGeom prst="flowChartMagneticDisk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Хорда 6"/>
          <p:cNvSpPr/>
          <p:nvPr/>
        </p:nvSpPr>
        <p:spPr>
          <a:xfrm rot="5861761">
            <a:off x="6977341" y="1219367"/>
            <a:ext cx="1933596" cy="2160240"/>
          </a:xfrm>
          <a:prstGeom prst="chord">
            <a:avLst>
              <a:gd name="adj1" fmla="val 1994425"/>
              <a:gd name="adj2" fmla="val 18346039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олна 8"/>
          <p:cNvSpPr/>
          <p:nvPr/>
        </p:nvSpPr>
        <p:spPr>
          <a:xfrm rot="2347555">
            <a:off x="3885077" y="3174635"/>
            <a:ext cx="4570917" cy="360040"/>
          </a:xfrm>
          <a:prstGeom prst="wave">
            <a:avLst/>
          </a:prstGeom>
          <a:solidFill>
            <a:srgbClr val="8F86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олна 9"/>
          <p:cNvSpPr/>
          <p:nvPr/>
        </p:nvSpPr>
        <p:spPr>
          <a:xfrm rot="20815362">
            <a:off x="3545067" y="4952019"/>
            <a:ext cx="4592623" cy="360040"/>
          </a:xfrm>
          <a:prstGeom prst="wave">
            <a:avLst/>
          </a:prstGeom>
          <a:solidFill>
            <a:srgbClr val="8F86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олна 10"/>
          <p:cNvSpPr/>
          <p:nvPr/>
        </p:nvSpPr>
        <p:spPr>
          <a:xfrm rot="2347555">
            <a:off x="634432" y="4238462"/>
            <a:ext cx="3378156" cy="360040"/>
          </a:xfrm>
          <a:prstGeom prst="wave">
            <a:avLst/>
          </a:prstGeom>
          <a:solidFill>
            <a:srgbClr val="8F86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0" y="2636912"/>
            <a:ext cx="259228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rot="2314128">
            <a:off x="5842049" y="241819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 км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 rot="20621565">
            <a:off x="4893630" y="4623964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 км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 rot="2779904">
            <a:off x="2592116" y="417658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 км</a:t>
            </a:r>
            <a:endParaRPr lang="ru-RU" sz="3200" b="1" dirty="0"/>
          </a:p>
        </p:txBody>
      </p:sp>
      <p:pic>
        <p:nvPicPr>
          <p:cNvPr id="1026" name="Picture 2" descr="G:\картинки 1 класс\с героями мультиков\8_2_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980728"/>
            <a:ext cx="936104" cy="128821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67544" y="6021288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 км + 4 км + 2 км = 9 км</a:t>
            </a:r>
            <a:endParaRPr lang="ru-RU" sz="6000" b="1" dirty="0"/>
          </a:p>
        </p:txBody>
      </p:sp>
      <p:pic>
        <p:nvPicPr>
          <p:cNvPr id="1027" name="Picture 3" descr="G:\картинки 1 класс\с героями мультиков\1lPTIBI4G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5373216"/>
            <a:ext cx="1070992" cy="856794"/>
          </a:xfrm>
          <a:prstGeom prst="rect">
            <a:avLst/>
          </a:prstGeom>
          <a:noFill/>
        </p:spPr>
      </p:pic>
      <p:pic>
        <p:nvPicPr>
          <p:cNvPr id="1028" name="Picture 4" descr="G:\картинки 1 класс\с героями мультиков\post-123746-124376476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4005064"/>
            <a:ext cx="1233013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84829E-6 L 0.33872 0.36702 " pathEditMode="relative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872 0.36701 L -0.03141 0.54532 " pathEditMode="relative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0.54532 L -0.03142 0.54532 " pathEditMode="relative" ptsTypes="AA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1 0.54532 L -0.24409 0.29347 " pathEditMode="relative" ptsTypes="AA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60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Длина ломаной</vt:lpstr>
      <vt:lpstr>Ломаная линия</vt:lpstr>
      <vt:lpstr>Сколько звеньев у ломаной линии?</vt:lpstr>
      <vt:lpstr>5 см + 3 см + 2 см = 10 см</vt:lpstr>
      <vt:lpstr>Найди длину пути от дома до озера.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Чечёткина Д. Ю.</dc:creator>
  <cp:lastModifiedBy>Чечёткина Д. Ю.</cp:lastModifiedBy>
  <cp:revision>5</cp:revision>
  <dcterms:created xsi:type="dcterms:W3CDTF">2011-03-02T14:17:59Z</dcterms:created>
  <dcterms:modified xsi:type="dcterms:W3CDTF">2011-03-02T15:06:12Z</dcterms:modified>
</cp:coreProperties>
</file>