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5" r:id="rId2"/>
    <p:sldId id="257" r:id="rId3"/>
    <p:sldId id="264" r:id="rId4"/>
    <p:sldId id="260" r:id="rId5"/>
    <p:sldId id="267" r:id="rId6"/>
    <p:sldId id="256" r:id="rId7"/>
    <p:sldId id="259" r:id="rId8"/>
    <p:sldId id="261" r:id="rId9"/>
    <p:sldId id="263" r:id="rId10"/>
    <p:sldId id="262" r:id="rId11"/>
    <p:sldId id="258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9900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3BEF0A-B794-4394-AFA0-0FDDB074F09B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760964EA-E70F-422A-BAF1-676617ABB50F}">
      <dgm:prSet phldrT="[Текст]" custT="1"/>
      <dgm:spPr/>
      <dgm:t>
        <a:bodyPr/>
        <a:lstStyle/>
        <a:p>
          <a:pPr algn="ctr"/>
          <a:r>
            <a: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Условие</a:t>
          </a:r>
          <a:endParaRPr lang="ru-RU" sz="4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71C1CA54-AEF6-4949-824A-8326F94754E8}" type="parTrans" cxnId="{DF67162E-E364-4410-A7DC-E217721704EB}">
      <dgm:prSet/>
      <dgm:spPr/>
      <dgm:t>
        <a:bodyPr/>
        <a:lstStyle/>
        <a:p>
          <a:endParaRPr lang="ru-RU"/>
        </a:p>
      </dgm:t>
    </dgm:pt>
    <dgm:pt modelId="{95C4A753-A187-4409-9490-E5609F267CD2}" type="sibTrans" cxnId="{DF67162E-E364-4410-A7DC-E217721704EB}">
      <dgm:prSet/>
      <dgm:spPr/>
      <dgm:t>
        <a:bodyPr/>
        <a:lstStyle/>
        <a:p>
          <a:endParaRPr lang="ru-RU"/>
        </a:p>
      </dgm:t>
    </dgm:pt>
    <dgm:pt modelId="{8ED9AB3E-A658-4953-8A4A-C20089116474}">
      <dgm:prSet phldrT="[Текст]" custT="1"/>
      <dgm:spPr/>
      <dgm:t>
        <a:bodyPr/>
        <a:lstStyle/>
        <a:p>
          <a:pPr algn="ctr"/>
          <a:r>
            <a: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Вопрос</a:t>
          </a:r>
          <a:endParaRPr lang="ru-RU" sz="4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FDB04FC-9E68-4D06-BC39-63D28E5D4E60}" type="parTrans" cxnId="{FBC972F6-B5A5-4157-99D0-47FFDD944C80}">
      <dgm:prSet/>
      <dgm:spPr/>
      <dgm:t>
        <a:bodyPr/>
        <a:lstStyle/>
        <a:p>
          <a:endParaRPr lang="ru-RU"/>
        </a:p>
      </dgm:t>
    </dgm:pt>
    <dgm:pt modelId="{93D6F54C-F00C-47AC-A6EC-F127E7B94DD5}" type="sibTrans" cxnId="{FBC972F6-B5A5-4157-99D0-47FFDD944C80}">
      <dgm:prSet/>
      <dgm:spPr/>
      <dgm:t>
        <a:bodyPr/>
        <a:lstStyle/>
        <a:p>
          <a:endParaRPr lang="ru-RU"/>
        </a:p>
      </dgm:t>
    </dgm:pt>
    <dgm:pt modelId="{4799F675-4056-4B02-82ED-A32C8D0C55A3}">
      <dgm:prSet phldrT="[Текст]" custT="1"/>
      <dgm:spPr/>
      <dgm:t>
        <a:bodyPr/>
        <a:lstStyle/>
        <a:p>
          <a:pPr algn="ctr"/>
          <a:r>
            <a: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Решение</a:t>
          </a:r>
          <a:endParaRPr lang="ru-RU" sz="4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AB388BB-E6E1-4F05-B04D-BA2D3C623B69}" type="parTrans" cxnId="{42515839-C9B4-467B-81BF-80E6D7899A95}">
      <dgm:prSet/>
      <dgm:spPr/>
      <dgm:t>
        <a:bodyPr/>
        <a:lstStyle/>
        <a:p>
          <a:endParaRPr lang="ru-RU"/>
        </a:p>
      </dgm:t>
    </dgm:pt>
    <dgm:pt modelId="{3E107034-428E-488E-88E8-133FFC8F177D}" type="sibTrans" cxnId="{42515839-C9B4-467B-81BF-80E6D7899A95}">
      <dgm:prSet/>
      <dgm:spPr/>
      <dgm:t>
        <a:bodyPr/>
        <a:lstStyle/>
        <a:p>
          <a:endParaRPr lang="ru-RU"/>
        </a:p>
      </dgm:t>
    </dgm:pt>
    <dgm:pt modelId="{8BBB60E0-3766-4AF9-A4F3-56DC7C944AC5}">
      <dgm:prSet phldrT="[Текст]" custT="1"/>
      <dgm:spPr/>
      <dgm:t>
        <a:bodyPr/>
        <a:lstStyle/>
        <a:p>
          <a:pPr algn="ctr"/>
          <a:r>
            <a:rPr lang="ru-RU" sz="40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Ответ</a:t>
          </a:r>
          <a:endParaRPr lang="ru-RU" sz="40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2DD6E952-5AFB-4976-9393-0B72F0FA10A0}" type="parTrans" cxnId="{1CEF0417-1D02-45FB-8353-DBD7D7F8D2D5}">
      <dgm:prSet/>
      <dgm:spPr/>
      <dgm:t>
        <a:bodyPr/>
        <a:lstStyle/>
        <a:p>
          <a:endParaRPr lang="ru-RU"/>
        </a:p>
      </dgm:t>
    </dgm:pt>
    <dgm:pt modelId="{AD6DA158-27D2-46D9-A990-1ABFE25ED32E}" type="sibTrans" cxnId="{1CEF0417-1D02-45FB-8353-DBD7D7F8D2D5}">
      <dgm:prSet/>
      <dgm:spPr/>
      <dgm:t>
        <a:bodyPr/>
        <a:lstStyle/>
        <a:p>
          <a:endParaRPr lang="ru-RU"/>
        </a:p>
      </dgm:t>
    </dgm:pt>
    <dgm:pt modelId="{635A988D-5669-4955-9DB6-25BBC7CB9447}" type="pres">
      <dgm:prSet presAssocID="{653BEF0A-B794-4394-AFA0-0FDDB074F09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7EAD70-0048-4DE7-9E4D-CC25F8CEEA6C}" type="pres">
      <dgm:prSet presAssocID="{760964EA-E70F-422A-BAF1-676617ABB50F}" presName="parentLin" presStyleCnt="0"/>
      <dgm:spPr/>
      <dgm:t>
        <a:bodyPr/>
        <a:lstStyle/>
        <a:p>
          <a:endParaRPr lang="ru-RU"/>
        </a:p>
      </dgm:t>
    </dgm:pt>
    <dgm:pt modelId="{DCAD7CBD-D791-45E1-BC86-579A5E6C6461}" type="pres">
      <dgm:prSet presAssocID="{760964EA-E70F-422A-BAF1-676617ABB50F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1AB5D6C2-B73B-439B-8820-D8FFEDD15147}" type="pres">
      <dgm:prSet presAssocID="{760964EA-E70F-422A-BAF1-676617ABB50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305BB98-D522-4E36-A37F-30B8CA674E70}" type="pres">
      <dgm:prSet presAssocID="{760964EA-E70F-422A-BAF1-676617ABB50F}" presName="negativeSpace" presStyleCnt="0"/>
      <dgm:spPr/>
      <dgm:t>
        <a:bodyPr/>
        <a:lstStyle/>
        <a:p>
          <a:endParaRPr lang="ru-RU"/>
        </a:p>
      </dgm:t>
    </dgm:pt>
    <dgm:pt modelId="{6F0225CE-CDAC-4002-B21C-08456CC60402}" type="pres">
      <dgm:prSet presAssocID="{760964EA-E70F-422A-BAF1-676617ABB50F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272931-BE68-420D-A9B2-4C4D0B91DE01}" type="pres">
      <dgm:prSet presAssocID="{95C4A753-A187-4409-9490-E5609F267CD2}" presName="spaceBetweenRectangles" presStyleCnt="0"/>
      <dgm:spPr/>
      <dgm:t>
        <a:bodyPr/>
        <a:lstStyle/>
        <a:p>
          <a:endParaRPr lang="ru-RU"/>
        </a:p>
      </dgm:t>
    </dgm:pt>
    <dgm:pt modelId="{8F944512-8170-40E6-8B01-28FA074D5A5E}" type="pres">
      <dgm:prSet presAssocID="{8ED9AB3E-A658-4953-8A4A-C20089116474}" presName="parentLin" presStyleCnt="0"/>
      <dgm:spPr/>
      <dgm:t>
        <a:bodyPr/>
        <a:lstStyle/>
        <a:p>
          <a:endParaRPr lang="ru-RU"/>
        </a:p>
      </dgm:t>
    </dgm:pt>
    <dgm:pt modelId="{E6C7DD8A-ADAB-4CA9-93A0-30A40784C64C}" type="pres">
      <dgm:prSet presAssocID="{8ED9AB3E-A658-4953-8A4A-C2008911647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022EBB55-042D-4446-AA48-4FBEE8C7CD1A}" type="pres">
      <dgm:prSet presAssocID="{8ED9AB3E-A658-4953-8A4A-C20089116474}" presName="parentText" presStyleLbl="node1" presStyleIdx="1" presStyleCnt="4" custLinFactNeighborX="-10494" custLinFactNeighborY="724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E2371C-C44C-4F9A-AF8B-BE67BFE3A80B}" type="pres">
      <dgm:prSet presAssocID="{8ED9AB3E-A658-4953-8A4A-C20089116474}" presName="negativeSpace" presStyleCnt="0"/>
      <dgm:spPr/>
      <dgm:t>
        <a:bodyPr/>
        <a:lstStyle/>
        <a:p>
          <a:endParaRPr lang="ru-RU"/>
        </a:p>
      </dgm:t>
    </dgm:pt>
    <dgm:pt modelId="{928EBF39-F696-4415-AB87-1696EBE29137}" type="pres">
      <dgm:prSet presAssocID="{8ED9AB3E-A658-4953-8A4A-C2008911647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1FDB01-317A-4B5B-9F53-CA1076F22D2A}" type="pres">
      <dgm:prSet presAssocID="{93D6F54C-F00C-47AC-A6EC-F127E7B94DD5}" presName="spaceBetweenRectangles" presStyleCnt="0"/>
      <dgm:spPr/>
      <dgm:t>
        <a:bodyPr/>
        <a:lstStyle/>
        <a:p>
          <a:endParaRPr lang="ru-RU"/>
        </a:p>
      </dgm:t>
    </dgm:pt>
    <dgm:pt modelId="{371E0F0B-E07C-4ACF-8CD5-38068D68D7A9}" type="pres">
      <dgm:prSet presAssocID="{4799F675-4056-4B02-82ED-A32C8D0C55A3}" presName="parentLin" presStyleCnt="0"/>
      <dgm:spPr/>
      <dgm:t>
        <a:bodyPr/>
        <a:lstStyle/>
        <a:p>
          <a:endParaRPr lang="ru-RU"/>
        </a:p>
      </dgm:t>
    </dgm:pt>
    <dgm:pt modelId="{C0AA1A9C-27F2-43D9-9201-5F5D2976D83D}" type="pres">
      <dgm:prSet presAssocID="{4799F675-4056-4B02-82ED-A32C8D0C55A3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C4F63393-8137-4302-8783-0D9F04B8ADA9}" type="pres">
      <dgm:prSet presAssocID="{4799F675-4056-4B02-82ED-A32C8D0C55A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5EC1C6-9580-4414-AF2D-D4FB35B928D5}" type="pres">
      <dgm:prSet presAssocID="{4799F675-4056-4B02-82ED-A32C8D0C55A3}" presName="negativeSpace" presStyleCnt="0"/>
      <dgm:spPr/>
      <dgm:t>
        <a:bodyPr/>
        <a:lstStyle/>
        <a:p>
          <a:endParaRPr lang="ru-RU"/>
        </a:p>
      </dgm:t>
    </dgm:pt>
    <dgm:pt modelId="{0E2183AA-0051-4641-ACF7-56916EF8E8B1}" type="pres">
      <dgm:prSet presAssocID="{4799F675-4056-4B02-82ED-A32C8D0C55A3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50C7A0-0516-49C6-8590-94A607ED7058}" type="pres">
      <dgm:prSet presAssocID="{3E107034-428E-488E-88E8-133FFC8F177D}" presName="spaceBetweenRectangles" presStyleCnt="0"/>
      <dgm:spPr/>
      <dgm:t>
        <a:bodyPr/>
        <a:lstStyle/>
        <a:p>
          <a:endParaRPr lang="ru-RU"/>
        </a:p>
      </dgm:t>
    </dgm:pt>
    <dgm:pt modelId="{99243101-9412-4607-A2DF-3D374D7E8D6B}" type="pres">
      <dgm:prSet presAssocID="{8BBB60E0-3766-4AF9-A4F3-56DC7C944AC5}" presName="parentLin" presStyleCnt="0"/>
      <dgm:spPr/>
      <dgm:t>
        <a:bodyPr/>
        <a:lstStyle/>
        <a:p>
          <a:endParaRPr lang="ru-RU"/>
        </a:p>
      </dgm:t>
    </dgm:pt>
    <dgm:pt modelId="{91B698B4-B420-4F50-A948-E22554747B8A}" type="pres">
      <dgm:prSet presAssocID="{8BBB60E0-3766-4AF9-A4F3-56DC7C944AC5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D2C23994-066E-45F0-B2B0-A4570E823E07}" type="pres">
      <dgm:prSet presAssocID="{8BBB60E0-3766-4AF9-A4F3-56DC7C944AC5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DF924-064F-47BE-ABE4-0288E7AF0BB0}" type="pres">
      <dgm:prSet presAssocID="{8BBB60E0-3766-4AF9-A4F3-56DC7C944AC5}" presName="negativeSpace" presStyleCnt="0"/>
      <dgm:spPr/>
      <dgm:t>
        <a:bodyPr/>
        <a:lstStyle/>
        <a:p>
          <a:endParaRPr lang="ru-RU"/>
        </a:p>
      </dgm:t>
    </dgm:pt>
    <dgm:pt modelId="{C12CFD75-ED04-43BB-8623-345CA92C244F}" type="pres">
      <dgm:prSet presAssocID="{8BBB60E0-3766-4AF9-A4F3-56DC7C944AC5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BC972F6-B5A5-4157-99D0-47FFDD944C80}" srcId="{653BEF0A-B794-4394-AFA0-0FDDB074F09B}" destId="{8ED9AB3E-A658-4953-8A4A-C20089116474}" srcOrd="1" destOrd="0" parTransId="{BFDB04FC-9E68-4D06-BC39-63D28E5D4E60}" sibTransId="{93D6F54C-F00C-47AC-A6EC-F127E7B94DD5}"/>
    <dgm:cxn modelId="{42515839-C9B4-467B-81BF-80E6D7899A95}" srcId="{653BEF0A-B794-4394-AFA0-0FDDB074F09B}" destId="{4799F675-4056-4B02-82ED-A32C8D0C55A3}" srcOrd="2" destOrd="0" parTransId="{BAB388BB-E6E1-4F05-B04D-BA2D3C623B69}" sibTransId="{3E107034-428E-488E-88E8-133FFC8F177D}"/>
    <dgm:cxn modelId="{9D0DE511-5581-462C-8D31-21E601AAE6AA}" type="presOf" srcId="{8BBB60E0-3766-4AF9-A4F3-56DC7C944AC5}" destId="{91B698B4-B420-4F50-A948-E22554747B8A}" srcOrd="0" destOrd="0" presId="urn:microsoft.com/office/officeart/2005/8/layout/list1"/>
    <dgm:cxn modelId="{1CEF0417-1D02-45FB-8353-DBD7D7F8D2D5}" srcId="{653BEF0A-B794-4394-AFA0-0FDDB074F09B}" destId="{8BBB60E0-3766-4AF9-A4F3-56DC7C944AC5}" srcOrd="3" destOrd="0" parTransId="{2DD6E952-5AFB-4976-9393-0B72F0FA10A0}" sibTransId="{AD6DA158-27D2-46D9-A990-1ABFE25ED32E}"/>
    <dgm:cxn modelId="{15C811B2-84FF-46B1-AE17-521F0A6F8200}" type="presOf" srcId="{8BBB60E0-3766-4AF9-A4F3-56DC7C944AC5}" destId="{D2C23994-066E-45F0-B2B0-A4570E823E07}" srcOrd="1" destOrd="0" presId="urn:microsoft.com/office/officeart/2005/8/layout/list1"/>
    <dgm:cxn modelId="{FB7F0141-61A0-4E27-8A5D-AA20BB3CB1F3}" type="presOf" srcId="{760964EA-E70F-422A-BAF1-676617ABB50F}" destId="{DCAD7CBD-D791-45E1-BC86-579A5E6C6461}" srcOrd="0" destOrd="0" presId="urn:microsoft.com/office/officeart/2005/8/layout/list1"/>
    <dgm:cxn modelId="{44DBD764-36E3-4175-B44A-0F3632B74F6D}" type="presOf" srcId="{8ED9AB3E-A658-4953-8A4A-C20089116474}" destId="{E6C7DD8A-ADAB-4CA9-93A0-30A40784C64C}" srcOrd="0" destOrd="0" presId="urn:microsoft.com/office/officeart/2005/8/layout/list1"/>
    <dgm:cxn modelId="{5AD96943-6C6D-4CDA-9B42-D178966A500C}" type="presOf" srcId="{8ED9AB3E-A658-4953-8A4A-C20089116474}" destId="{022EBB55-042D-4446-AA48-4FBEE8C7CD1A}" srcOrd="1" destOrd="0" presId="urn:microsoft.com/office/officeart/2005/8/layout/list1"/>
    <dgm:cxn modelId="{0B5BAACE-62B9-4C95-A1FC-E1E2AE9BA95F}" type="presOf" srcId="{760964EA-E70F-422A-BAF1-676617ABB50F}" destId="{1AB5D6C2-B73B-439B-8820-D8FFEDD15147}" srcOrd="1" destOrd="0" presId="urn:microsoft.com/office/officeart/2005/8/layout/list1"/>
    <dgm:cxn modelId="{DF67162E-E364-4410-A7DC-E217721704EB}" srcId="{653BEF0A-B794-4394-AFA0-0FDDB074F09B}" destId="{760964EA-E70F-422A-BAF1-676617ABB50F}" srcOrd="0" destOrd="0" parTransId="{71C1CA54-AEF6-4949-824A-8326F94754E8}" sibTransId="{95C4A753-A187-4409-9490-E5609F267CD2}"/>
    <dgm:cxn modelId="{E4CC3A56-6DF1-4BB6-9BAE-78E31E4C24A4}" type="presOf" srcId="{4799F675-4056-4B02-82ED-A32C8D0C55A3}" destId="{C4F63393-8137-4302-8783-0D9F04B8ADA9}" srcOrd="1" destOrd="0" presId="urn:microsoft.com/office/officeart/2005/8/layout/list1"/>
    <dgm:cxn modelId="{8F8F2226-4479-4CB3-ADEC-5A04A464A021}" type="presOf" srcId="{4799F675-4056-4B02-82ED-A32C8D0C55A3}" destId="{C0AA1A9C-27F2-43D9-9201-5F5D2976D83D}" srcOrd="0" destOrd="0" presId="urn:microsoft.com/office/officeart/2005/8/layout/list1"/>
    <dgm:cxn modelId="{E9DCAEA0-C030-4C9B-BAD5-A864896AF392}" type="presOf" srcId="{653BEF0A-B794-4394-AFA0-0FDDB074F09B}" destId="{635A988D-5669-4955-9DB6-25BBC7CB9447}" srcOrd="0" destOrd="0" presId="urn:microsoft.com/office/officeart/2005/8/layout/list1"/>
    <dgm:cxn modelId="{22CBF5A6-066B-461F-9ED4-CD397F7A79F7}" type="presParOf" srcId="{635A988D-5669-4955-9DB6-25BBC7CB9447}" destId="{8E7EAD70-0048-4DE7-9E4D-CC25F8CEEA6C}" srcOrd="0" destOrd="0" presId="urn:microsoft.com/office/officeart/2005/8/layout/list1"/>
    <dgm:cxn modelId="{710E5854-784E-4243-9FD4-BE8AD6E5FC15}" type="presParOf" srcId="{8E7EAD70-0048-4DE7-9E4D-CC25F8CEEA6C}" destId="{DCAD7CBD-D791-45E1-BC86-579A5E6C6461}" srcOrd="0" destOrd="0" presId="urn:microsoft.com/office/officeart/2005/8/layout/list1"/>
    <dgm:cxn modelId="{E33637D6-7AC8-4713-ABC7-97D76FFCA700}" type="presParOf" srcId="{8E7EAD70-0048-4DE7-9E4D-CC25F8CEEA6C}" destId="{1AB5D6C2-B73B-439B-8820-D8FFEDD15147}" srcOrd="1" destOrd="0" presId="urn:microsoft.com/office/officeart/2005/8/layout/list1"/>
    <dgm:cxn modelId="{E700F993-7864-461E-B3DF-06D62D6C8CEB}" type="presParOf" srcId="{635A988D-5669-4955-9DB6-25BBC7CB9447}" destId="{9305BB98-D522-4E36-A37F-30B8CA674E70}" srcOrd="1" destOrd="0" presId="urn:microsoft.com/office/officeart/2005/8/layout/list1"/>
    <dgm:cxn modelId="{05CA90A6-F45A-4E56-9857-5D77D0C6B04C}" type="presParOf" srcId="{635A988D-5669-4955-9DB6-25BBC7CB9447}" destId="{6F0225CE-CDAC-4002-B21C-08456CC60402}" srcOrd="2" destOrd="0" presId="urn:microsoft.com/office/officeart/2005/8/layout/list1"/>
    <dgm:cxn modelId="{D4E32B54-5BA9-4603-959E-22F639661F72}" type="presParOf" srcId="{635A988D-5669-4955-9DB6-25BBC7CB9447}" destId="{85272931-BE68-420D-A9B2-4C4D0B91DE01}" srcOrd="3" destOrd="0" presId="urn:microsoft.com/office/officeart/2005/8/layout/list1"/>
    <dgm:cxn modelId="{642418D4-0897-454E-AD8C-AF990D27B5CD}" type="presParOf" srcId="{635A988D-5669-4955-9DB6-25BBC7CB9447}" destId="{8F944512-8170-40E6-8B01-28FA074D5A5E}" srcOrd="4" destOrd="0" presId="urn:microsoft.com/office/officeart/2005/8/layout/list1"/>
    <dgm:cxn modelId="{5734562C-EC8A-4A6F-B21A-60FD2DCFCCC4}" type="presParOf" srcId="{8F944512-8170-40E6-8B01-28FA074D5A5E}" destId="{E6C7DD8A-ADAB-4CA9-93A0-30A40784C64C}" srcOrd="0" destOrd="0" presId="urn:microsoft.com/office/officeart/2005/8/layout/list1"/>
    <dgm:cxn modelId="{1749E2CE-7B7A-4C51-BB54-6B81EF22B10B}" type="presParOf" srcId="{8F944512-8170-40E6-8B01-28FA074D5A5E}" destId="{022EBB55-042D-4446-AA48-4FBEE8C7CD1A}" srcOrd="1" destOrd="0" presId="urn:microsoft.com/office/officeart/2005/8/layout/list1"/>
    <dgm:cxn modelId="{0C87D03B-16B0-478F-B9C7-FF9D2DF197F0}" type="presParOf" srcId="{635A988D-5669-4955-9DB6-25BBC7CB9447}" destId="{E1E2371C-C44C-4F9A-AF8B-BE67BFE3A80B}" srcOrd="5" destOrd="0" presId="urn:microsoft.com/office/officeart/2005/8/layout/list1"/>
    <dgm:cxn modelId="{39CE78EE-CA5F-46BD-9067-CD31CF56B753}" type="presParOf" srcId="{635A988D-5669-4955-9DB6-25BBC7CB9447}" destId="{928EBF39-F696-4415-AB87-1696EBE29137}" srcOrd="6" destOrd="0" presId="urn:microsoft.com/office/officeart/2005/8/layout/list1"/>
    <dgm:cxn modelId="{05DEC2E0-CF4E-4F97-9F17-00301BFB7AB8}" type="presParOf" srcId="{635A988D-5669-4955-9DB6-25BBC7CB9447}" destId="{D21FDB01-317A-4B5B-9F53-CA1076F22D2A}" srcOrd="7" destOrd="0" presId="urn:microsoft.com/office/officeart/2005/8/layout/list1"/>
    <dgm:cxn modelId="{230FA288-E9D8-4F12-BA83-CDFD3EF46D99}" type="presParOf" srcId="{635A988D-5669-4955-9DB6-25BBC7CB9447}" destId="{371E0F0B-E07C-4ACF-8CD5-38068D68D7A9}" srcOrd="8" destOrd="0" presId="urn:microsoft.com/office/officeart/2005/8/layout/list1"/>
    <dgm:cxn modelId="{516E4876-6F65-439C-B142-B76280EF0D7D}" type="presParOf" srcId="{371E0F0B-E07C-4ACF-8CD5-38068D68D7A9}" destId="{C0AA1A9C-27F2-43D9-9201-5F5D2976D83D}" srcOrd="0" destOrd="0" presId="urn:microsoft.com/office/officeart/2005/8/layout/list1"/>
    <dgm:cxn modelId="{A580A685-125B-46A5-94E8-97E0866FBC4C}" type="presParOf" srcId="{371E0F0B-E07C-4ACF-8CD5-38068D68D7A9}" destId="{C4F63393-8137-4302-8783-0D9F04B8ADA9}" srcOrd="1" destOrd="0" presId="urn:microsoft.com/office/officeart/2005/8/layout/list1"/>
    <dgm:cxn modelId="{B370A391-7C0B-4939-89CD-690E55B4F453}" type="presParOf" srcId="{635A988D-5669-4955-9DB6-25BBC7CB9447}" destId="{1D5EC1C6-9580-4414-AF2D-D4FB35B928D5}" srcOrd="9" destOrd="0" presId="urn:microsoft.com/office/officeart/2005/8/layout/list1"/>
    <dgm:cxn modelId="{F27A4EAE-04BB-43EC-92F3-FDC545D9350B}" type="presParOf" srcId="{635A988D-5669-4955-9DB6-25BBC7CB9447}" destId="{0E2183AA-0051-4641-ACF7-56916EF8E8B1}" srcOrd="10" destOrd="0" presId="urn:microsoft.com/office/officeart/2005/8/layout/list1"/>
    <dgm:cxn modelId="{A72D64E6-9894-442B-BA4E-C02F88CF3AE0}" type="presParOf" srcId="{635A988D-5669-4955-9DB6-25BBC7CB9447}" destId="{7250C7A0-0516-49C6-8590-94A607ED7058}" srcOrd="11" destOrd="0" presId="urn:microsoft.com/office/officeart/2005/8/layout/list1"/>
    <dgm:cxn modelId="{BD11B103-C6AC-45A6-8221-B2720A5029A6}" type="presParOf" srcId="{635A988D-5669-4955-9DB6-25BBC7CB9447}" destId="{99243101-9412-4607-A2DF-3D374D7E8D6B}" srcOrd="12" destOrd="0" presId="urn:microsoft.com/office/officeart/2005/8/layout/list1"/>
    <dgm:cxn modelId="{EC4CAA0A-9AED-4BC9-9B68-28653B518662}" type="presParOf" srcId="{99243101-9412-4607-A2DF-3D374D7E8D6B}" destId="{91B698B4-B420-4F50-A948-E22554747B8A}" srcOrd="0" destOrd="0" presId="urn:microsoft.com/office/officeart/2005/8/layout/list1"/>
    <dgm:cxn modelId="{1DA13464-6A89-4567-A9D9-8ADD742D86FD}" type="presParOf" srcId="{99243101-9412-4607-A2DF-3D374D7E8D6B}" destId="{D2C23994-066E-45F0-B2B0-A4570E823E07}" srcOrd="1" destOrd="0" presId="urn:microsoft.com/office/officeart/2005/8/layout/list1"/>
    <dgm:cxn modelId="{16BAF84F-C0ED-4C6B-8870-4B7BED1EC637}" type="presParOf" srcId="{635A988D-5669-4955-9DB6-25BBC7CB9447}" destId="{DF8DF924-064F-47BE-ABE4-0288E7AF0BB0}" srcOrd="13" destOrd="0" presId="urn:microsoft.com/office/officeart/2005/8/layout/list1"/>
    <dgm:cxn modelId="{83264F5D-DA3E-4563-8469-6E9BADF38341}" type="presParOf" srcId="{635A988D-5669-4955-9DB6-25BBC7CB9447}" destId="{C12CFD75-ED04-43BB-8623-345CA92C244F}" srcOrd="14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4F435D-9A44-47EA-A4B6-60BA8FD60182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B3B0A9-64A4-44B2-A495-BEB4AC0022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614-7421-4EDB-A365-7752C7597A0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6165-ABA5-40AE-8858-CEB46B08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614-7421-4EDB-A365-7752C7597A0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6165-ABA5-40AE-8858-CEB46B08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614-7421-4EDB-A365-7752C7597A0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6165-ABA5-40AE-8858-CEB46B08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614-7421-4EDB-A365-7752C7597A0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6165-ABA5-40AE-8858-CEB46B08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614-7421-4EDB-A365-7752C7597A0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6165-ABA5-40AE-8858-CEB46B08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614-7421-4EDB-A365-7752C7597A0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6165-ABA5-40AE-8858-CEB46B08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614-7421-4EDB-A365-7752C7597A0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6165-ABA5-40AE-8858-CEB46B08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614-7421-4EDB-A365-7752C7597A0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6165-ABA5-40AE-8858-CEB46B08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614-7421-4EDB-A365-7752C7597A0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6165-ABA5-40AE-8858-CEB46B08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614-7421-4EDB-A365-7752C7597A0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6165-ABA5-40AE-8858-CEB46B08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0614-7421-4EDB-A365-7752C7597A0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C6165-ABA5-40AE-8858-CEB46B08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60614-7421-4EDB-A365-7752C7597A01}" type="datetimeFigureOut">
              <a:rPr lang="ru-RU" smtClean="0"/>
              <a:pPr/>
              <a:t>23.11.2014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C6165-ABA5-40AE-8858-CEB46B08E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search?img_url=http://900igr.net/datas/literatura/Gabdulla-Tukaj/0015-015-Gabdulla-Tukaj.jpg&amp;uinfo=sw-1280-sh-1024-ww-1263-wh-923-pd-1-wp-5x4_1280x1024&amp;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ivano-frankovskaya.inetgiant.com.ua/dolina/tags/dach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&amp;Fcy;&amp;ocy;&amp;ncy; &amp;pcy;&amp;rcy;&amp;iecy;&amp;zcy;&amp;iecy;&amp;ncy;&amp;tcy;&amp;acy;&amp;tscy;&amp;icy;&amp;yacy; - &amp;Ecy;&amp;lcy;&amp;iecy;&amp;kcy;&amp;tcy;&amp;rcy;&amp;ocy;&amp;ncy;&amp;ncy;&amp;ycy;&amp;iecy; &amp;ucy;&amp;chcy;&amp;iecy;&amp;bcy;&amp;n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753598" cy="68961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28794" y="1785926"/>
            <a:ext cx="6572296" cy="4093428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«Знакомимся с задачей</a:t>
            </a: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Font typeface="Times New Roman" pitchFamily="16" charset="0"/>
              <a:buNone/>
              <a:defRPr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Times New Roman" pitchFamily="16" charset="0"/>
              <a:buNone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Выполнила: учитель начальных классов 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Емельянова Екатерина Николаевна</a:t>
            </a:r>
          </a:p>
          <a:p>
            <a:pPr algn="ctr">
              <a:buFont typeface="Times New Roman" pitchFamily="16" charset="0"/>
              <a:buNone/>
              <a:defRPr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Ягодинская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Fcy;&amp;ocy;&amp;ncy; &amp;pcy;&amp;rcy;&amp;iecy;&amp;zcy;&amp;iecy;&amp;ncy;&amp;tcy;&amp;acy;&amp;tscy;&amp;icy;&amp;yacy; - &amp;Ecy;&amp;lcy;&amp;iecy;&amp;kcy;&amp;tcy;&amp;rcy;&amp;ocy;&amp;ncy;&amp;ncy;&amp;ycy;&amp;iecy; &amp;ucy;&amp;chcy;&amp;iecy;&amp;bcy;&amp;n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753598" cy="68961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500042"/>
            <a:ext cx="7358114" cy="2357454"/>
          </a:xfrm>
          <a:prstGeom prst="rect">
            <a:avLst/>
          </a:prstGeom>
          <a:solidFill>
            <a:schemeClr val="bg1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Нюша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написала 3 стиха, а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Бараш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5 стихов. Сколько стихов написали вместе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Нюша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Лосяш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28662" y="3571876"/>
            <a:ext cx="92869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28794" y="3571876"/>
            <a:ext cx="92869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28926" y="3571876"/>
            <a:ext cx="92869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4071934" y="3500438"/>
            <a:ext cx="714380" cy="10001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5072066" y="3500438"/>
            <a:ext cx="714380" cy="10001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6072198" y="3500438"/>
            <a:ext cx="714380" cy="10001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6929454" y="3500438"/>
            <a:ext cx="714380" cy="10001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5143512"/>
            <a:ext cx="364333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3+5=9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Равнобедренный треугольник 16"/>
          <p:cNvSpPr/>
          <p:nvPr/>
        </p:nvSpPr>
        <p:spPr>
          <a:xfrm>
            <a:off x="7929586" y="3500438"/>
            <a:ext cx="714380" cy="10001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&amp;Scy;&amp;mcy;&amp;acy;&amp;jcy;&amp;lcy;&amp;icy;&amp;kcy;&amp;icy;, &amp;kcy;&amp;acy;&amp;rcy;&amp;tcy;&amp;icy;&amp;ncy;&amp;kcy;&amp;acy; 2548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643446"/>
            <a:ext cx="1489720" cy="1643074"/>
          </a:xfrm>
          <a:prstGeom prst="rect">
            <a:avLst/>
          </a:prstGeom>
          <a:noFill/>
        </p:spPr>
      </p:pic>
      <p:pic>
        <p:nvPicPr>
          <p:cNvPr id="3076" name="Picture 4" descr="&amp;scy;&amp;mcy;&amp;iecy;&amp;shcy;&amp;acy;&amp;rcy;&amp;icy;&amp;kcy;&amp;icy; &quot; &amp;Ocy;&amp;bcy;&amp;rcy;&amp;acy;&amp;zcy;&amp;ocy;&amp;vcy;&amp;acy;&amp;tcy;&amp;iecy;&amp;lcy;&amp;softcy;&amp;ncy;&amp;ycy;&amp;jcy; &amp;pcy;&amp;ocy;&amp;rcy;&amp;tcy;&amp;acy;&amp;lcy; &amp;Mcy;&amp;icy;&amp;scy;&amp;tcy;&amp;iecy;&amp;rcy;&amp;Gcy;&amp;Icy;&amp;Dcy;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29520" y="4786322"/>
            <a:ext cx="13525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&amp;Fcy;&amp;ocy;&amp;ncy; &amp;pcy;&amp;rcy;&amp;iecy;&amp;zcy;&amp;iecy;&amp;ncy;&amp;tcy;&amp;acy;&amp;tscy;&amp;icy;&amp;yacy; - &amp;Ecy;&amp;lcy;&amp;iecy;&amp;kcy;&amp;tcy;&amp;rcy;&amp;ocy;&amp;ncy;&amp;ncy;&amp;ycy;&amp;iecy; &amp;ucy;&amp;chcy;&amp;iecy;&amp;bcy;&amp;n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753598" cy="68961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857192" y="714356"/>
            <a:ext cx="82868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Интернет - ресурсы</a:t>
            </a:r>
          </a:p>
          <a:p>
            <a:r>
              <a:rPr lang="ru-RU" dirty="0" smtClean="0"/>
              <a:t>Шаблон презентации</a:t>
            </a:r>
          </a:p>
          <a:p>
            <a:r>
              <a:rPr lang="en-US" dirty="0" smtClean="0">
                <a:hlinkClick r:id="rId3"/>
              </a:rPr>
              <a:t>http://yandex.ru/images/search?img_url=http%3A%2F%2F900igr.net%2Fdatas%2Fliteratura%2FGabdulla-Tukaj%2F0015-015-Gabdulla-Tukaj.jpg&amp;uinfo=sw-1280-sh-1024-ww-1263-wh-923-pd-1-wp-5x4_1280x1024&amp;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 Картинка </a:t>
            </a:r>
            <a:r>
              <a:rPr lang="ru-RU" dirty="0" err="1" smtClean="0"/>
              <a:t>Смешарики</a:t>
            </a:r>
            <a:r>
              <a:rPr lang="ru-RU" dirty="0" smtClean="0"/>
              <a:t> </a:t>
            </a:r>
          </a:p>
          <a:p>
            <a:r>
              <a:rPr lang="en-US" dirty="0" smtClean="0"/>
              <a:t>http://yandex.ru/images/?uinfo=sw-1280-sh-1024-ww-1263-wh-923-pd-1-wp-5x4_1280x1024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Дача</a:t>
            </a:r>
          </a:p>
          <a:p>
            <a:r>
              <a:rPr lang="ru-RU" dirty="0" smtClean="0"/>
              <a:t> </a:t>
            </a:r>
            <a:r>
              <a:rPr lang="en-US" dirty="0" smtClean="0">
                <a:hlinkClick r:id="rId4"/>
              </a:rPr>
              <a:t>http://ivano-frankovskaya.inetgiant.com.ua/dolina/tags/dacha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pcy;&amp;rcy;&amp;iecy;&amp;zcy;&amp;iecy;&amp;ncy;&amp;tcy;&amp;acy;&amp;tscy;&amp;icy;&amp;yacy; - &amp;Ecy;&amp;lcy;&amp;iecy;&amp;kcy;&amp;tcy;&amp;rcy;&amp;ocy;&amp;ncy;&amp;ncy;&amp;ycy;&amp;iecy; &amp;ucy;&amp;chcy;&amp;iecy;&amp;bcy;&amp;n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753598" cy="68961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2000240"/>
            <a:ext cx="221457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1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endParaRPr lang="ru-RU" sz="15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8" descr="54954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142984"/>
            <a:ext cx="5810250" cy="386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571736" y="5286388"/>
            <a:ext cx="6286544" cy="1000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ЗАДАЧА</a:t>
            </a:r>
            <a:endParaRPr lang="ru-RU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&amp;Fcy;&amp;ocy;&amp;ncy; &amp;pcy;&amp;rcy;&amp;iecy;&amp;zcy;&amp;iecy;&amp;ncy;&amp;tcy;&amp;acy;&amp;tscy;&amp;icy;&amp;yacy; - &amp;Ecy;&amp;lcy;&amp;iecy;&amp;kcy;&amp;tcy;&amp;rcy;&amp;ocy;&amp;ncy;&amp;ncy;&amp;ycy;&amp;iecy; &amp;ucy;&amp;chcy;&amp;iecy;&amp;bcy;&amp;n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753598" cy="6896100"/>
          </a:xfrm>
          <a:prstGeom prst="rect">
            <a:avLst/>
          </a:prstGeom>
          <a:noFill/>
        </p:spPr>
      </p:pic>
      <p:pic>
        <p:nvPicPr>
          <p:cNvPr id="4" name="Рисунок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571604" y="1142984"/>
            <a:ext cx="6500858" cy="42148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14480" y="1142984"/>
            <a:ext cx="300039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3+3=6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2+5=7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57818" y="1142984"/>
            <a:ext cx="264320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9-3=6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8-2=6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72132" y="4786322"/>
            <a:ext cx="2286016" cy="5000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5-2=3</a:t>
            </a:r>
          </a:p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1+3=4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Fcy;&amp;ocy;&amp;ncy; &amp;pcy;&amp;rcy;&amp;iecy;&amp;zcy;&amp;iecy;&amp;ncy;&amp;tcy;&amp;acy;&amp;tscy;&amp;icy;&amp;yacy; - &amp;Ecy;&amp;lcy;&amp;iecy;&amp;kcy;&amp;tcy;&amp;rcy;&amp;ocy;&amp;ncy;&amp;ncy;&amp;ycy;&amp;iecy; &amp;ucy;&amp;chcy;&amp;iecy;&amp;bcy;&amp;n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753598" cy="689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642918"/>
            <a:ext cx="7429552" cy="178595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Мишутка нашёл 6 грибов, а белочка 2 гриба. Сколько всего грибов нашли звери?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714620"/>
            <a:ext cx="7358114" cy="2286016"/>
          </a:xfrm>
          <a:prstGeom prst="rect">
            <a:avLst/>
          </a:prstGeom>
          <a:solidFill>
            <a:schemeClr val="bg1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Мишутка нашёл 6 грибов, а белочка 2 гриба. Мишутка и белочка- звери, потому что их тело покрыто шерстью.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&amp;Fcy;&amp;ocy;&amp;ncy; &amp;pcy;&amp;rcy;&amp;iecy;&amp;zcy;&amp;iecy;&amp;ncy;&amp;tcy;&amp;acy;&amp;tscy;&amp;icy;&amp;yacy; - &amp;Ecy;&amp;lcy;&amp;iecy;&amp;kcy;&amp;tcy;&amp;rcy;&amp;ocy;&amp;ncy;&amp;ncy;&amp;ycy;&amp;iecy; &amp;ucy;&amp;chcy;&amp;iecy;&amp;bcy;&amp;n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753598" cy="68961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75990" y="577481"/>
            <a:ext cx="2248208" cy="837809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82945" tIns="41473" rIns="82945" bIns="41473">
            <a:spAutoFit/>
          </a:bodyPr>
          <a:lstStyle/>
          <a:p>
            <a:pPr algn="ctr">
              <a:buFont typeface="Times New Roman" pitchFamily="16" charset="0"/>
              <a:buNone/>
              <a:defRPr/>
            </a:pPr>
            <a:r>
              <a:rPr lang="ru-RU" sz="49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00FF"/>
                </a:solidFill>
              </a:rPr>
              <a:t>Задача:</a:t>
            </a:r>
          </a:p>
        </p:txBody>
      </p:sp>
      <p:graphicFrame>
        <p:nvGraphicFramePr>
          <p:cNvPr id="3" name="Схема 2"/>
          <p:cNvGraphicFramePr/>
          <p:nvPr/>
        </p:nvGraphicFramePr>
        <p:xfrm>
          <a:off x="1655980" y="1614396"/>
          <a:ext cx="6096000" cy="4064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Fcy;&amp;ocy;&amp;ncy; &amp;pcy;&amp;rcy;&amp;iecy;&amp;zcy;&amp;iecy;&amp;ncy;&amp;tcy;&amp;acy;&amp;tscy;&amp;icy;&amp;yacy; - &amp;Ecy;&amp;lcy;&amp;iecy;&amp;kcy;&amp;tcy;&amp;rcy;&amp;ocy;&amp;ncy;&amp;ncy;&amp;ycy;&amp;iecy; &amp;ucy;&amp;chcy;&amp;iecy;&amp;bcy;&amp;n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753598" cy="689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642918"/>
            <a:ext cx="7429552" cy="1785950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Светы 4 куклы.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85852" y="2857496"/>
            <a:ext cx="7358114" cy="2214578"/>
          </a:xfrm>
          <a:prstGeom prst="rect">
            <a:avLst/>
          </a:prstGeom>
          <a:solidFill>
            <a:schemeClr val="bg1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Пети 5 машин, а у Вани 4 машины. Сколько всего машин у мальчиков?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Fcy;&amp;ocy;&amp;ncy; &amp;pcy;&amp;rcy;&amp;iecy;&amp;zcy;&amp;iecy;&amp;ncy;&amp;tcy;&amp;acy;&amp;tscy;&amp;icy;&amp;yacy; - &amp;Ecy;&amp;lcy;&amp;iecy;&amp;kcy;&amp;tcy;&amp;rcy;&amp;ocy;&amp;ncy;&amp;ncy;&amp;ycy;&amp;iecy; &amp;ucy;&amp;chcy;&amp;iecy;&amp;bcy;&amp;n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753598" cy="68961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214414" y="1643050"/>
            <a:ext cx="7429552" cy="278608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800" u="sng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800" u="sng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Пина</a:t>
            </a:r>
            <a:r>
              <a:rPr lang="ru-RU" sz="4800" u="sng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было 7 шариков. 2 шарика ему лопнул </a:t>
            </a:r>
            <a:r>
              <a:rPr lang="ru-RU" sz="4800" u="sng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Лосяш</a:t>
            </a:r>
            <a:r>
              <a:rPr lang="ru-RU" sz="4800" u="sng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шариков осталось?</a:t>
            </a:r>
            <a:endParaRPr lang="ru-RU" sz="4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500042"/>
            <a:ext cx="3000396" cy="714380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УСЛОВИЕ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H="1">
            <a:off x="4286248" y="1571612"/>
            <a:ext cx="128588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4429124" y="5429264"/>
            <a:ext cx="3000396" cy="714380"/>
          </a:xfrm>
          <a:prstGeom prst="rect">
            <a:avLst/>
          </a:prstGeom>
          <a:solidFill>
            <a:schemeClr val="bg1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rot="16200000" flipV="1">
            <a:off x="5179223" y="4250537"/>
            <a:ext cx="1285884" cy="107157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0" name="Рисунок 9"/>
          <p:cNvPicPr/>
          <p:nvPr/>
        </p:nvPicPr>
        <p:blipFill>
          <a:blip r:embed="rId3"/>
          <a:srcRect l="64286" b="55556"/>
          <a:stretch>
            <a:fillRect/>
          </a:stretch>
        </p:blipFill>
        <p:spPr>
          <a:xfrm>
            <a:off x="857224" y="4572008"/>
            <a:ext cx="1428760" cy="1714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Fcy;&amp;ocy;&amp;ncy; &amp;pcy;&amp;rcy;&amp;iecy;&amp;zcy;&amp;iecy;&amp;ncy;&amp;tcy;&amp;acy;&amp;tscy;&amp;icy;&amp;yacy; - &amp;Ecy;&amp;lcy;&amp;iecy;&amp;kcy;&amp;tcy;&amp;rcy;&amp;ocy;&amp;ncy;&amp;ncy;&amp;ycy;&amp;iecy; &amp;ucy;&amp;chcy;&amp;iecy;&amp;bcy;&amp;n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753598" cy="6896100"/>
          </a:xfrm>
          <a:prstGeom prst="rect">
            <a:avLst/>
          </a:prstGeom>
          <a:noFill/>
        </p:spPr>
      </p:pic>
      <p:sp>
        <p:nvSpPr>
          <p:cNvPr id="7" name="Овал 6"/>
          <p:cNvSpPr/>
          <p:nvPr/>
        </p:nvSpPr>
        <p:spPr>
          <a:xfrm>
            <a:off x="928662" y="3571876"/>
            <a:ext cx="92869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28794" y="3571876"/>
            <a:ext cx="92869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29190" y="3571876"/>
            <a:ext cx="92869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9058" y="3571876"/>
            <a:ext cx="92869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28926" y="3571876"/>
            <a:ext cx="92869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5143512"/>
            <a:ext cx="364333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7-2=9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42976" y="428604"/>
            <a:ext cx="7429552" cy="2786082"/>
          </a:xfrm>
          <a:prstGeom prst="rect">
            <a:avLst/>
          </a:prstGeom>
          <a:solidFill>
            <a:schemeClr val="bg1"/>
          </a:solidFill>
          <a:ln w="5715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800" u="sng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4800" u="sng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Пина</a:t>
            </a:r>
            <a:r>
              <a:rPr lang="ru-RU" sz="4800" u="sng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 было 7 шариков. 2 шарика ему лопнул </a:t>
            </a:r>
            <a:r>
              <a:rPr lang="ru-RU" sz="4800" u="sng" dirty="0" err="1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Лосяш</a:t>
            </a:r>
            <a:r>
              <a:rPr lang="ru-RU" sz="4800" u="sng" dirty="0" smtClean="0">
                <a:solidFill>
                  <a:srgbClr val="990099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8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Сколько шариков осталось?</a:t>
            </a:r>
            <a:endParaRPr lang="ru-RU" sz="4800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6929454" y="3571876"/>
            <a:ext cx="928694" cy="928694"/>
          </a:xfrm>
          <a:prstGeom prst="ellipse">
            <a:avLst/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5929322" y="3571876"/>
            <a:ext cx="92869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rot="5400000">
            <a:off x="6750859" y="3679033"/>
            <a:ext cx="1214446" cy="71438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5679289" y="3679033"/>
            <a:ext cx="1214446" cy="714380"/>
          </a:xfrm>
          <a:prstGeom prst="line">
            <a:avLst/>
          </a:prstGeom>
          <a:ln w="571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6" grpId="0" animBg="1"/>
      <p:bldP spid="18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&amp;Fcy;&amp;ocy;&amp;ncy; &amp;pcy;&amp;rcy;&amp;iecy;&amp;zcy;&amp;iecy;&amp;ncy;&amp;tcy;&amp;acy;&amp;tscy;&amp;icy;&amp;yacy; - &amp;Ecy;&amp;lcy;&amp;iecy;&amp;kcy;&amp;tcy;&amp;rcy;&amp;ocy;&amp;ncy;&amp;ncy;&amp;ycy;&amp;iecy; &amp;ucy;&amp;chcy;&amp;iecy;&amp;bcy;&amp;ncy;&amp;icy;&amp;kcy;&amp;i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753598" cy="68961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500042"/>
            <a:ext cx="7358114" cy="2214578"/>
          </a:xfrm>
          <a:prstGeom prst="rect">
            <a:avLst/>
          </a:prstGeom>
          <a:solidFill>
            <a:schemeClr val="bg1"/>
          </a:solidFill>
          <a:ln w="5715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Пети 5 машин, а у Вани 4 машины. Сколько всего машин у мальчиков?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928662" y="3571876"/>
            <a:ext cx="92869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928794" y="3571876"/>
            <a:ext cx="92869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929190" y="3571876"/>
            <a:ext cx="92869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929058" y="3571876"/>
            <a:ext cx="92869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928926" y="3571876"/>
            <a:ext cx="928694" cy="9286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5929322" y="3571876"/>
            <a:ext cx="714380" cy="10001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6715140" y="3571876"/>
            <a:ext cx="714380" cy="10001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7500958" y="3571876"/>
            <a:ext cx="714380" cy="10001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8429620" y="3571876"/>
            <a:ext cx="714380" cy="1000132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86116" y="5143512"/>
            <a:ext cx="3643338" cy="9286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5+4=9</a:t>
            </a:r>
            <a:endParaRPr lang="ru-RU" sz="4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187</Words>
  <Application>Microsoft Office PowerPoint</Application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2014-10-18T21:01:04Z</dcterms:created>
  <dcterms:modified xsi:type="dcterms:W3CDTF">2014-11-22T19:14:49Z</dcterms:modified>
</cp:coreProperties>
</file>