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628799"/>
            <a:ext cx="5184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КВН по математике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4 класс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067944" y="692695"/>
            <a:ext cx="576064" cy="5040560"/>
          </a:xfrm>
          <a:prstGeom prst="leftBrace">
            <a:avLst>
              <a:gd name="adj1" fmla="val 49219"/>
              <a:gd name="adj2" fmla="val 50217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63688" y="4293096"/>
            <a:ext cx="5184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Подготовила презентацию: </a:t>
            </a:r>
          </a:p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Гаврилова Л.М.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 «Весёлый урок»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№ 1. Сколько горошин может войти в обыкновенный стакан</a:t>
            </a:r>
            <a:r>
              <a:rPr lang="ru-RU" dirty="0" smtClean="0"/>
              <a:t>?</a:t>
            </a:r>
          </a:p>
          <a:p>
            <a:r>
              <a:rPr lang="ru-RU" dirty="0"/>
              <a:t>№ 2. На какое дерево садится ворона во время проливного дождя</a:t>
            </a:r>
            <a:r>
              <a:rPr lang="ru-RU" dirty="0" smtClean="0"/>
              <a:t>?</a:t>
            </a:r>
          </a:p>
          <a:p>
            <a:r>
              <a:rPr lang="ru-RU" dirty="0"/>
              <a:t>№ 3. От чего плавает гусь? </a:t>
            </a:r>
          </a:p>
        </p:txBody>
      </p:sp>
    </p:spTree>
    <p:extLst>
      <p:ext uri="{BB962C8B-B14F-4D97-AF65-F5344CB8AC3E}">
        <p14:creationId xmlns:p14="http://schemas.microsoft.com/office/powerpoint/2010/main" val="198740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Разминка «Весёлый урок»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№ 1 .Две сардельки варятся 6 минут. Сколько времени будут вариться 8 таких     сарделек</a:t>
            </a:r>
            <a:r>
              <a:rPr lang="ru-RU" dirty="0" smtClean="0"/>
              <a:t>?</a:t>
            </a:r>
          </a:p>
          <a:p>
            <a:r>
              <a:rPr lang="ru-RU" dirty="0"/>
              <a:t>№ 2. В клетке находились 4 кролика. Четверо ребят купили по одному из этих  кроликов и один кролик остался в клетке. Как это могло случиться</a:t>
            </a:r>
            <a:r>
              <a:rPr lang="ru-RU" dirty="0" smtClean="0"/>
              <a:t>?</a:t>
            </a:r>
          </a:p>
          <a:p>
            <a:r>
              <a:rPr lang="ru-RU" dirty="0"/>
              <a:t>№ 3. На столе стояли три стакана с вишней. Костя съел один стакан вишни, поставив пустой стакан на стол. Сколько стаканов осталось? </a:t>
            </a:r>
          </a:p>
        </p:txBody>
      </p:sp>
    </p:spTree>
    <p:extLst>
      <p:ext uri="{BB962C8B-B14F-4D97-AF65-F5344CB8AC3E}">
        <p14:creationId xmlns:p14="http://schemas.microsoft.com/office/powerpoint/2010/main" val="182462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«Гонка за лидером»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1. Фигура</a:t>
            </a:r>
            <a:r>
              <a:rPr lang="ru-RU" dirty="0"/>
              <a:t>, у которой все углы прямые, а все</a:t>
            </a:r>
            <a:br>
              <a:rPr lang="ru-RU" dirty="0"/>
            </a:br>
            <a:r>
              <a:rPr lang="ru-RU" dirty="0"/>
              <a:t>стороны равны. (Квадрат)</a:t>
            </a:r>
          </a:p>
          <a:p>
            <a:r>
              <a:rPr lang="ru-RU" dirty="0"/>
              <a:t>2.	Отрезок, соединяющий  центр окружности с</a:t>
            </a:r>
            <a:br>
              <a:rPr lang="ru-RU" dirty="0"/>
            </a:br>
            <a:r>
              <a:rPr lang="ru-RU" dirty="0"/>
              <a:t>точкой на окружности. (Радиус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3.	Три кошки за три минуты ловят трех мышей.</a:t>
            </a:r>
            <a:br>
              <a:rPr lang="ru-RU" dirty="0"/>
            </a:br>
            <a:r>
              <a:rPr lang="ru-RU" dirty="0"/>
              <a:t>Сколько нужно кошек, чтобы за сто минут пой­</a:t>
            </a:r>
            <a:br>
              <a:rPr lang="ru-RU" dirty="0"/>
            </a:br>
            <a:r>
              <a:rPr lang="ru-RU" dirty="0"/>
              <a:t>мать 100 мышей.</a:t>
            </a:r>
          </a:p>
          <a:p>
            <a:r>
              <a:rPr lang="ru-RU" dirty="0"/>
              <a:t>(3 кошки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4. Сосчитай, но только быстро, сколько пальцев на двух руках? (10).Сколько пальцев на 10 руках? (50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5. Пара лошадей пробежала 20 км. Сколько километров пробежала каждая лошадь? (20)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74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«Гонка за лидером»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	Единица измерения скорости. (км/ч)</a:t>
            </a:r>
          </a:p>
          <a:p>
            <a:r>
              <a:rPr lang="ru-RU" dirty="0"/>
              <a:t>2.	Треугольник, в котором две стороны равны.</a:t>
            </a:r>
            <a:br>
              <a:rPr lang="ru-RU" dirty="0"/>
            </a:br>
            <a:r>
              <a:rPr lang="ru-RU" dirty="0"/>
              <a:t>(Равнобедренный). </a:t>
            </a:r>
          </a:p>
          <a:p>
            <a:r>
              <a:rPr lang="ru-RU" dirty="0"/>
              <a:t>3.Сколько секунд в одном часе. (3600 секунд</a:t>
            </a:r>
            <a:r>
              <a:rPr lang="ru-RU" dirty="0" smtClean="0"/>
              <a:t>)</a:t>
            </a:r>
            <a:r>
              <a:rPr lang="ru-RU" dirty="0"/>
              <a:t> </a:t>
            </a:r>
          </a:p>
          <a:p>
            <a:r>
              <a:rPr lang="ru-RU" dirty="0"/>
              <a:t>4. На складе было пять цистерн с горючим по шесть тонн в каждой. Из двух цистерн горючее взяли. Сколько цистерн осталось? (5)</a:t>
            </a:r>
            <a:br>
              <a:rPr lang="ru-RU" dirty="0"/>
            </a:br>
            <a:endParaRPr lang="ru-RU" dirty="0"/>
          </a:p>
          <a:p>
            <a:r>
              <a:rPr lang="ru-RU" dirty="0"/>
              <a:t>5.  Самолет летит от Москвы  до Санкт-Петербурга один час, а обратно из Санкт-Петербурга 60 минут. Почему такая разница? (1 ч=60 мин)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04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«Гонка за лидером»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1.	Летели утки: одна впереди и две позади, одна</a:t>
            </a:r>
            <a:br>
              <a:rPr lang="ru-RU" dirty="0"/>
            </a:br>
            <a:r>
              <a:rPr lang="ru-RU" dirty="0"/>
              <a:t>позади и две впереди, одна между двумя и три в</a:t>
            </a:r>
            <a:br>
              <a:rPr lang="ru-RU" dirty="0"/>
            </a:br>
            <a:r>
              <a:rPr lang="ru-RU" dirty="0"/>
              <a:t>ряд. Сколько всего летело уток?</a:t>
            </a:r>
          </a:p>
          <a:p>
            <a:r>
              <a:rPr lang="ru-RU" dirty="0"/>
              <a:t>(Всего летело три утки, одна за другой</a:t>
            </a:r>
            <a:r>
              <a:rPr lang="ru-RU" dirty="0" smtClean="0"/>
              <a:t>.)</a:t>
            </a:r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2.Чему равна 1/4 часть часа. (15 мин</a:t>
            </a:r>
            <a:r>
              <a:rPr lang="ru-RU" dirty="0" smtClean="0"/>
              <a:t>.)</a:t>
            </a:r>
          </a:p>
          <a:p>
            <a:endParaRPr lang="ru-RU" dirty="0"/>
          </a:p>
          <a:p>
            <a:r>
              <a:rPr lang="ru-RU" dirty="0"/>
              <a:t>3.Наименьшее трехзначное число? (100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4.  Если в 11 часов ночи идет дождь, может ли через 48 часов быть солнечная погода? (нет, будет ночь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5.  6 картофелин сварились за 30 минут в кастрюле. За сколько минут сварилась каждая картошина? ( за 6 минут)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854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157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Разминка «Весёлый урок»</vt:lpstr>
      <vt:lpstr>Разминка «Весёлый урок»</vt:lpstr>
      <vt:lpstr>«Гонка за лидером»</vt:lpstr>
      <vt:lpstr>«Гонка за лидером»</vt:lpstr>
      <vt:lpstr>«Гонка за лидером»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Лилия</cp:lastModifiedBy>
  <cp:revision>5</cp:revision>
  <dcterms:created xsi:type="dcterms:W3CDTF">2012-08-01T11:30:26Z</dcterms:created>
  <dcterms:modified xsi:type="dcterms:W3CDTF">2014-12-02T15:43:35Z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