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2" r:id="rId1"/>
  </p:sldMasterIdLst>
  <p:notesMasterIdLst>
    <p:notesMasterId r:id="rId15"/>
  </p:notesMasterIdLst>
  <p:sldIdLst>
    <p:sldId id="261" r:id="rId2"/>
    <p:sldId id="271" r:id="rId3"/>
    <p:sldId id="262" r:id="rId4"/>
    <p:sldId id="265" r:id="rId5"/>
    <p:sldId id="266" r:id="rId6"/>
    <p:sldId id="263" r:id="rId7"/>
    <p:sldId id="268" r:id="rId8"/>
    <p:sldId id="267" r:id="rId9"/>
    <p:sldId id="264" r:id="rId10"/>
    <p:sldId id="269" r:id="rId11"/>
    <p:sldId id="270" r:id="rId12"/>
    <p:sldId id="273" r:id="rId13"/>
    <p:sldId id="272" r:id="rId14"/>
  </p:sldIdLst>
  <p:sldSz cx="9144000" cy="6858000" type="screen4x3"/>
  <p:notesSz cx="6858000" cy="9144000"/>
  <p:defaultTextStyle>
    <a:defPPr>
      <a:defRPr lang="uk-UA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660033"/>
    <a:srgbClr val="FF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563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1638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63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uk-UA" noProof="0" smtClean="0"/>
              <a:t>Образец текста</a:t>
            </a:r>
          </a:p>
          <a:p>
            <a:pPr lvl="1"/>
            <a:r>
              <a:rPr lang="uk-UA" noProof="0" smtClean="0"/>
              <a:t>Второй уровень</a:t>
            </a:r>
          </a:p>
          <a:p>
            <a:pPr lvl="2"/>
            <a:r>
              <a:rPr lang="uk-UA" noProof="0" smtClean="0"/>
              <a:t>Третий уровень</a:t>
            </a:r>
          </a:p>
          <a:p>
            <a:pPr lvl="3"/>
            <a:r>
              <a:rPr lang="uk-UA" noProof="0" smtClean="0"/>
              <a:t>Четвертый уровень</a:t>
            </a:r>
          </a:p>
          <a:p>
            <a:pPr lvl="4"/>
            <a:r>
              <a:rPr lang="uk-UA" noProof="0" smtClean="0"/>
              <a:t>Пятый уровень</a:t>
            </a:r>
          </a:p>
        </p:txBody>
      </p:sp>
      <p:sp>
        <p:nvSpPr>
          <p:cNvPr id="563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563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36BD7E02-66C7-4BC5-94FA-DA8DC85A100E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1082F3-C991-4BEC-BF0B-CE7CA7EF6F14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</p:cSld>
  <p:clrMapOvr>
    <a:masterClrMapping/>
  </p:clrMapOvr>
  <p:transition advClick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E99260-5481-4DBA-8D36-414C368571EE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</p:cSld>
  <p:clrMapOvr>
    <a:masterClrMapping/>
  </p:clrMapOvr>
  <p:transition advClick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925215-95B6-47B4-BF4A-DA73AE831241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</p:cSld>
  <p:clrMapOvr>
    <a:masterClrMapping/>
  </p:clrMapOvr>
  <p:transition advClick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44475"/>
            <a:ext cx="8385175" cy="14319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838200" y="1905000"/>
            <a:ext cx="3927475" cy="4191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918075" y="1905000"/>
            <a:ext cx="3927475" cy="4191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838200" y="6245225"/>
            <a:ext cx="1901825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4290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937375" y="6245225"/>
            <a:ext cx="1901825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92943D-45D4-446E-A559-833F7A87BAA1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</p:cSld>
  <p:clrMapOvr>
    <a:masterClrMapping/>
  </p:clrMapOvr>
  <p:transition advClick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9A3B31-950A-4C61-BA02-EB5DA7D6A29C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</p:cSld>
  <p:clrMapOvr>
    <a:masterClrMapping/>
  </p:clrMapOvr>
  <p:transition advClick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85BC4A-BA9F-488A-B6DF-F0E05379CE71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</p:cSld>
  <p:clrMapOvr>
    <a:masterClrMapping/>
  </p:clrMapOvr>
  <p:transition advClick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F6B5E4-DEAD-4657-A494-0AA38874B33E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</p:cSld>
  <p:clrMapOvr>
    <a:masterClrMapping/>
  </p:clrMapOvr>
  <p:transition advClick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5DE401-C3DB-4EC9-943E-1DB2B8ECC836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</p:cSld>
  <p:clrMapOvr>
    <a:masterClrMapping/>
  </p:clrMapOvr>
  <p:transition advClick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DD1CE3-2D64-4438-831E-CF1143BEB5DF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</p:cSld>
  <p:clrMapOvr>
    <a:masterClrMapping/>
  </p:clrMapOvr>
  <p:transition advClick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803BF3-9C6A-4A2D-A9BE-CCE69F16826C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</p:cSld>
  <p:clrMapOvr>
    <a:masterClrMapping/>
  </p:clrMapOvr>
  <p:transition advClick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9453CE-6C62-43B6-BC4B-D895046CD909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</p:cSld>
  <p:clrMapOvr>
    <a:masterClrMapping/>
  </p:clrMapOvr>
  <p:transition advClick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461F0A-B66E-4D1A-8663-0BF81B844E18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</p:cSld>
  <p:clrMapOvr>
    <a:masterClrMapping/>
  </p:clrMapOvr>
  <p:transition advClick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79533942-55B2-486B-8379-BB0080DAED6D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31" r:id="rId1"/>
    <p:sldLayoutId id="2147484032" r:id="rId2"/>
    <p:sldLayoutId id="2147484033" r:id="rId3"/>
    <p:sldLayoutId id="2147484034" r:id="rId4"/>
    <p:sldLayoutId id="2147484035" r:id="rId5"/>
    <p:sldLayoutId id="2147484036" r:id="rId6"/>
    <p:sldLayoutId id="2147484037" r:id="rId7"/>
    <p:sldLayoutId id="2147484038" r:id="rId8"/>
    <p:sldLayoutId id="2147484039" r:id="rId9"/>
    <p:sldLayoutId id="2147484040" r:id="rId10"/>
    <p:sldLayoutId id="2147484041" r:id="rId11"/>
    <p:sldLayoutId id="2147484042" r:id="rId12"/>
  </p:sldLayoutIdLst>
  <p:transition advClick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4" Type="http://schemas.openxmlformats.org/officeDocument/2006/relationships/hyperlink" Target="http://pedsovet.su/" TargetMode="Externa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openxmlformats.org/officeDocument/2006/relationships/image" Target="../media/image27.jpeg"/><Relationship Id="rId7" Type="http://schemas.openxmlformats.org/officeDocument/2006/relationships/image" Target="../media/image14.jpeg"/><Relationship Id="rId2" Type="http://schemas.openxmlformats.org/officeDocument/2006/relationships/slideLayout" Target="../slideLayouts/slideLayout12.xml"/><Relationship Id="rId1" Type="http://schemas.openxmlformats.org/officeDocument/2006/relationships/audio" Target="../media/audio1.wav"/><Relationship Id="rId6" Type="http://schemas.openxmlformats.org/officeDocument/2006/relationships/image" Target="../media/image7.jpeg"/><Relationship Id="rId5" Type="http://schemas.openxmlformats.org/officeDocument/2006/relationships/image" Target="../media/image20.png"/><Relationship Id="rId4" Type="http://schemas.openxmlformats.org/officeDocument/2006/relationships/image" Target="../media/image28.png"/><Relationship Id="rId9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openxmlformats.org/officeDocument/2006/relationships/image" Target="../media/image27.jpeg"/><Relationship Id="rId7" Type="http://schemas.openxmlformats.org/officeDocument/2006/relationships/image" Target="../media/image24.png"/><Relationship Id="rId2" Type="http://schemas.openxmlformats.org/officeDocument/2006/relationships/slideLayout" Target="../slideLayouts/slideLayout12.xml"/><Relationship Id="rId1" Type="http://schemas.openxmlformats.org/officeDocument/2006/relationships/audio" Target="../media/audio1.wav"/><Relationship Id="rId6" Type="http://schemas.openxmlformats.org/officeDocument/2006/relationships/image" Target="../media/image13.jpeg"/><Relationship Id="rId5" Type="http://schemas.openxmlformats.org/officeDocument/2006/relationships/image" Target="../media/image29.png"/><Relationship Id="rId4" Type="http://schemas.openxmlformats.org/officeDocument/2006/relationships/image" Target="../media/image28.png"/><Relationship Id="rId9" Type="http://schemas.openxmlformats.org/officeDocument/2006/relationships/image" Target="../media/image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32.png"/><Relationship Id="rId4" Type="http://schemas.openxmlformats.org/officeDocument/2006/relationships/image" Target="../media/image1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clker.com/cliparts/4/9/c/a/11954411341661150221johnny_automatic_striped_tropical_fish.svg.hi.png" TargetMode="External"/><Relationship Id="rId13" Type="http://schemas.openxmlformats.org/officeDocument/2006/relationships/hyperlink" Target="http://s42.radikal.ru/i098/0907/8d/09b498e79b64.jpg" TargetMode="External"/><Relationship Id="rId3" Type="http://schemas.openxmlformats.org/officeDocument/2006/relationships/hyperlink" Target="http://images.clipartof.com/small/1096951-Clipart-Happy-Cute-Puffer-Fish-Royalty-Free-Vector-Illustration.jpg" TargetMode="External"/><Relationship Id="rId7" Type="http://schemas.openxmlformats.org/officeDocument/2006/relationships/hyperlink" Target="http://images.clipartof.com/small/1096957-Clipart-Happy-Pink-Fish-Royalty-Free-Vector-Illustration.jpg" TargetMode="External"/><Relationship Id="rId12" Type="http://schemas.openxmlformats.org/officeDocument/2006/relationships/hyperlink" Target="http://i063.radikal.ru/0907/29/827ea4aba34b.png" TargetMode="External"/><Relationship Id="rId2" Type="http://schemas.openxmlformats.org/officeDocument/2006/relationships/hyperlink" Target="http://images.clipartof.com/small/211795-Royalty-Free-RF-Clipart-Illustration-Of-A-Black-And-Red-Koi-Fish.jpg" TargetMode="External"/><Relationship Id="rId1" Type="http://schemas.openxmlformats.org/officeDocument/2006/relationships/slideLayout" Target="../slideLayouts/slideLayout12.xml"/><Relationship Id="rId6" Type="http://schemas.openxmlformats.org/officeDocument/2006/relationships/hyperlink" Target="http://images.clipartof.com/small/1096956-Clipart-Happy-Orange-Fish-Royalty-Free-Vector-Illustration.jpg" TargetMode="External"/><Relationship Id="rId11" Type="http://schemas.openxmlformats.org/officeDocument/2006/relationships/hyperlink" Target="http://www.fotomagnet.net/dosya/b/urunler/104.jpg" TargetMode="External"/><Relationship Id="rId5" Type="http://schemas.openxmlformats.org/officeDocument/2006/relationships/hyperlink" Target="http://images.clipartof.com/small/1096959-Clipart-Happy-Gray-Fish-Royalty-Free-Vector-Illustration.jpg" TargetMode="External"/><Relationship Id="rId15" Type="http://schemas.openxmlformats.org/officeDocument/2006/relationships/slide" Target="slide1.xml"/><Relationship Id="rId10" Type="http://schemas.openxmlformats.org/officeDocument/2006/relationships/hyperlink" Target="http://images.clipartof.com/small/1089600-Clipart-Chubby-Grinning-Orange-Blowfish-Royalty-Free-Vector-Illustration.jpg" TargetMode="External"/><Relationship Id="rId4" Type="http://schemas.openxmlformats.org/officeDocument/2006/relationships/hyperlink" Target="http://images.clipartof.com/small/1096955-Clipart-Happy-Blue-And-Purple-Fish-Royalty-Free-Vector-Illustration.jpg" TargetMode="External"/><Relationship Id="rId9" Type="http://schemas.openxmlformats.org/officeDocument/2006/relationships/hyperlink" Target="http://images.clipartof.com/small/1096953-Clipart-Happy-Cute-Orange-Fish-Royalty-Free-Vector-Illustration.jpg" TargetMode="External"/><Relationship Id="rId14" Type="http://schemas.openxmlformats.org/officeDocument/2006/relationships/hyperlink" Target="http://photo.fabrikaglamura.ru/photo/1/48/moy/38042.jpg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slideLayout" Target="../slideLayouts/slideLayout12.xml"/><Relationship Id="rId1" Type="http://schemas.openxmlformats.org/officeDocument/2006/relationships/audio" Target="../media/audio1.wav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image" Target="../media/image3.jpeg"/><Relationship Id="rId7" Type="http://schemas.openxmlformats.org/officeDocument/2006/relationships/image" Target="../media/image11.jpeg"/><Relationship Id="rId2" Type="http://schemas.openxmlformats.org/officeDocument/2006/relationships/slideLayout" Target="../slideLayouts/slideLayout12.xml"/><Relationship Id="rId1" Type="http://schemas.openxmlformats.org/officeDocument/2006/relationships/audio" Target="../media/audio1.wav"/><Relationship Id="rId6" Type="http://schemas.openxmlformats.org/officeDocument/2006/relationships/image" Target="../media/image10.jpeg"/><Relationship Id="rId5" Type="http://schemas.openxmlformats.org/officeDocument/2006/relationships/image" Target="../media/image9.png"/><Relationship Id="rId4" Type="http://schemas.openxmlformats.org/officeDocument/2006/relationships/image" Target="../media/image4.png"/><Relationship Id="rId9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openxmlformats.org/officeDocument/2006/relationships/image" Target="../media/image3.jpeg"/><Relationship Id="rId7" Type="http://schemas.openxmlformats.org/officeDocument/2006/relationships/image" Target="../media/image14.jpeg"/><Relationship Id="rId2" Type="http://schemas.openxmlformats.org/officeDocument/2006/relationships/slideLayout" Target="../slideLayouts/slideLayout12.xml"/><Relationship Id="rId1" Type="http://schemas.openxmlformats.org/officeDocument/2006/relationships/audio" Target="../media/audio1.wav"/><Relationship Id="rId6" Type="http://schemas.openxmlformats.org/officeDocument/2006/relationships/image" Target="../media/image13.jpeg"/><Relationship Id="rId5" Type="http://schemas.openxmlformats.org/officeDocument/2006/relationships/image" Target="../media/image9.png"/><Relationship Id="rId4" Type="http://schemas.openxmlformats.org/officeDocument/2006/relationships/image" Target="../media/image4.png"/><Relationship Id="rId9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jpeg"/><Relationship Id="rId3" Type="http://schemas.openxmlformats.org/officeDocument/2006/relationships/image" Target="../media/image16.png"/><Relationship Id="rId7" Type="http://schemas.openxmlformats.org/officeDocument/2006/relationships/image" Target="../media/image20.png"/><Relationship Id="rId2" Type="http://schemas.openxmlformats.org/officeDocument/2006/relationships/slideLayout" Target="../slideLayouts/slideLayout12.xml"/><Relationship Id="rId1" Type="http://schemas.openxmlformats.org/officeDocument/2006/relationships/audio" Target="../media/audio1.wav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png"/><Relationship Id="rId9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16.png"/><Relationship Id="rId7" Type="http://schemas.openxmlformats.org/officeDocument/2006/relationships/image" Target="../media/image24.png"/><Relationship Id="rId2" Type="http://schemas.openxmlformats.org/officeDocument/2006/relationships/slideLayout" Target="../slideLayouts/slideLayout12.xml"/><Relationship Id="rId1" Type="http://schemas.openxmlformats.org/officeDocument/2006/relationships/audio" Target="../media/audio1.wav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7" Type="http://schemas.openxmlformats.org/officeDocument/2006/relationships/image" Target="../media/image11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6.jpeg"/><Relationship Id="rId5" Type="http://schemas.openxmlformats.org/officeDocument/2006/relationships/image" Target="../media/image25.png"/><Relationship Id="rId4" Type="http://schemas.openxmlformats.org/officeDocument/2006/relationships/image" Target="../media/image20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image" Target="../media/image27.jpeg"/><Relationship Id="rId7" Type="http://schemas.openxmlformats.org/officeDocument/2006/relationships/image" Target="../media/image29.png"/><Relationship Id="rId2" Type="http://schemas.openxmlformats.org/officeDocument/2006/relationships/slideLayout" Target="../slideLayouts/slideLayout12.xml"/><Relationship Id="rId1" Type="http://schemas.openxmlformats.org/officeDocument/2006/relationships/audio" Target="../media/audio1.wav"/><Relationship Id="rId6" Type="http://schemas.openxmlformats.org/officeDocument/2006/relationships/image" Target="../media/image10.jpeg"/><Relationship Id="rId5" Type="http://schemas.openxmlformats.org/officeDocument/2006/relationships/image" Target="../media/image6.jpeg"/><Relationship Id="rId4" Type="http://schemas.openxmlformats.org/officeDocument/2006/relationships/image" Target="../media/image28.png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Рисунок 4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contrast="1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683568" y="571480"/>
            <a:ext cx="4896544" cy="1569660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4800" b="1" spc="50" dirty="0">
                <a:ln w="11430"/>
                <a:solidFill>
                  <a:srgbClr val="7030A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На </a:t>
            </a:r>
            <a:r>
              <a:rPr lang="uk-UA" sz="4800" b="1" spc="50" dirty="0" err="1">
                <a:ln w="11430"/>
                <a:solidFill>
                  <a:srgbClr val="7030A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рыбалке</a:t>
            </a:r>
            <a:r>
              <a:rPr lang="uk-UA" sz="4800" b="1" spc="50" dirty="0">
                <a:ln w="11430"/>
                <a:solidFill>
                  <a:srgbClr val="7030A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с </a:t>
            </a:r>
          </a:p>
          <a:p>
            <a:pPr algn="ctr">
              <a:defRPr/>
            </a:pPr>
            <a:r>
              <a:rPr lang="uk-UA" sz="4800" b="1" spc="50" dirty="0">
                <a:ln w="11430"/>
                <a:solidFill>
                  <a:srgbClr val="7030A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Леопольдом</a:t>
            </a:r>
            <a:endParaRPr lang="ru-RU" sz="4800" b="1" spc="50" dirty="0">
              <a:ln w="11430"/>
              <a:solidFill>
                <a:srgbClr val="7030A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924300" y="3933825"/>
            <a:ext cx="1490663" cy="1778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4211638" y="5732463"/>
            <a:ext cx="936625" cy="28892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3078" name="Picture 2" descr="http://yavolsebnica.ru/wp-content/uploads/2012/09/%D1%80%D1%8B%D0%B1%D0%BA%D0%B0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18577756" flipH="1">
            <a:off x="3640672" y="4324823"/>
            <a:ext cx="1720850" cy="2657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Прямоугольник 12"/>
          <p:cNvSpPr/>
          <p:nvPr/>
        </p:nvSpPr>
        <p:spPr>
          <a:xfrm>
            <a:off x="357158" y="2285992"/>
            <a:ext cx="6000792" cy="22467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800" b="1" dirty="0" smtClean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Тренажер. Сложение и вычитание в пределах 20.</a:t>
            </a:r>
            <a:br>
              <a:rPr lang="ru-RU" sz="2800" b="1" dirty="0" smtClean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sz="2800" b="1" dirty="0" smtClean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Математика</a:t>
            </a:r>
            <a:r>
              <a:rPr lang="ru-RU" sz="2800" b="1" dirty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, </a:t>
            </a:r>
            <a:r>
              <a:rPr lang="ru-RU" sz="2800" b="1" dirty="0" smtClean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2 класс.</a:t>
            </a:r>
            <a:br>
              <a:rPr lang="ru-RU" sz="2800" b="1" dirty="0" smtClean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sz="2800" b="1" dirty="0" smtClean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УМК Планета знаний</a:t>
            </a:r>
            <a:br>
              <a:rPr lang="ru-RU" sz="2800" b="1" dirty="0" smtClean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sz="2800" b="1" dirty="0" smtClean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Подготовила: Герасимова М.А.</a:t>
            </a:r>
            <a:endParaRPr lang="ru-RU" sz="2800" b="1" dirty="0">
              <a:ln w="1905"/>
              <a:solidFill>
                <a:srgbClr val="00206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5" name="Управляющая кнопка: далее 14">
            <a:hlinkClick r:id="" action="ppaction://hlinkshowjump?jump=nextslide" highlightClick="1"/>
          </p:cNvPr>
          <p:cNvSpPr/>
          <p:nvPr/>
        </p:nvSpPr>
        <p:spPr>
          <a:xfrm>
            <a:off x="8460432" y="6237312"/>
            <a:ext cx="683568" cy="620688"/>
          </a:xfrm>
          <a:prstGeom prst="actionButtonForwardNex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085" name="Прямоугольник 11"/>
          <p:cNvSpPr>
            <a:spLocks noChangeArrowheads="1"/>
          </p:cNvSpPr>
          <p:nvPr/>
        </p:nvSpPr>
        <p:spPr bwMode="auto">
          <a:xfrm>
            <a:off x="3441700" y="-98425"/>
            <a:ext cx="319318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hlinkClick r:id="rId4"/>
              </a:rPr>
              <a:t>/</a:t>
            </a:r>
            <a:r>
              <a:rPr lang="ru-RU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Рисунок 4" descr="http://img1.liveinternet.ru/images/attach/c/4/78/422/78422247_k17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1" name="Рисунок 5" descr="http://stat18.privet.ru/lr/0a221b9adc5170bef104379c7abcfccc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627313" y="1052513"/>
            <a:ext cx="3240087" cy="318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2" name="Рисунок 6" descr="http://i070.radikal.ru/0807/41/8f269e8c7ddf.pn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580063" y="2708275"/>
            <a:ext cx="1728787" cy="1657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Овал 4"/>
          <p:cNvSpPr/>
          <p:nvPr/>
        </p:nvSpPr>
        <p:spPr>
          <a:xfrm>
            <a:off x="5724525" y="3213100"/>
            <a:ext cx="1776433" cy="433388"/>
          </a:xfrm>
          <a:prstGeom prst="ellipse">
            <a:avLst/>
          </a:prstGeom>
          <a:solidFill>
            <a:srgbClr val="00B0F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17 </a:t>
            </a:r>
            <a:r>
              <a:rPr lang="ru-RU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</a:t>
            </a:r>
            <a:r>
              <a:rPr lang="ru-RU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9</a:t>
            </a:r>
            <a:endParaRPr lang="ru-RU" sz="2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2" name="Группа 20"/>
          <p:cNvGrpSpPr>
            <a:grpSpLocks/>
          </p:cNvGrpSpPr>
          <p:nvPr/>
        </p:nvGrpSpPr>
        <p:grpSpPr bwMode="auto">
          <a:xfrm>
            <a:off x="7581900" y="3357563"/>
            <a:ext cx="1562100" cy="1484312"/>
            <a:chOff x="7308304" y="5373216"/>
            <a:chExt cx="1562472" cy="1484784"/>
          </a:xfrm>
        </p:grpSpPr>
        <p:sp>
          <p:nvSpPr>
            <p:cNvPr id="7" name="Овал 6"/>
            <p:cNvSpPr/>
            <p:nvPr/>
          </p:nvSpPr>
          <p:spPr>
            <a:xfrm>
              <a:off x="7308304" y="6210094"/>
              <a:ext cx="1562472" cy="647906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ru-RU" sz="2800" b="1" dirty="0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11</a:t>
              </a:r>
              <a:endParaRPr lang="ru-RU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pic>
          <p:nvPicPr>
            <p:cNvPr id="12306" name="Рисунок 8" descr="Clipart Happy Orange Fish Royalty Free Vector Illustration by visekart"/>
            <p:cNvPicPr>
              <a:picLocks noChangeAspect="1" noChangeArrowheads="1"/>
            </p:cNvPicPr>
            <p:nvPr/>
          </p:nvPicPr>
          <p:blipFill>
            <a:blip r:embed="rId6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7668344" y="5373216"/>
              <a:ext cx="1179769" cy="9361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3" name="Группа 24"/>
          <p:cNvGrpSpPr>
            <a:grpSpLocks/>
          </p:cNvGrpSpPr>
          <p:nvPr/>
        </p:nvGrpSpPr>
        <p:grpSpPr bwMode="auto">
          <a:xfrm>
            <a:off x="3203575" y="4221163"/>
            <a:ext cx="1560513" cy="1439862"/>
            <a:chOff x="4644008" y="5229200"/>
            <a:chExt cx="1560513" cy="1439788"/>
          </a:xfrm>
        </p:grpSpPr>
        <p:sp>
          <p:nvSpPr>
            <p:cNvPr id="10" name="Овал 9"/>
            <p:cNvSpPr/>
            <p:nvPr/>
          </p:nvSpPr>
          <p:spPr bwMode="auto">
            <a:xfrm>
              <a:off x="4644008" y="6021321"/>
              <a:ext cx="1560513" cy="647667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ru-RU" sz="2800" b="1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6</a:t>
              </a:r>
              <a:endParaRPr lang="ru-RU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pic>
          <p:nvPicPr>
            <p:cNvPr id="12304" name="Рисунок 8" descr="Clipart Chubby Grinning Orange Blowfish Royalty Free Vector Illustration by Cory Thoman"/>
            <p:cNvPicPr>
              <a:picLocks noChangeAspect="1" noChangeArrowheads="1"/>
            </p:cNvPicPr>
            <p:nvPr/>
          </p:nvPicPr>
          <p:blipFill>
            <a:blip r:embed="rId7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4860032" y="5229200"/>
              <a:ext cx="1046425" cy="9022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4" name="Группа 25"/>
          <p:cNvGrpSpPr>
            <a:grpSpLocks/>
          </p:cNvGrpSpPr>
          <p:nvPr/>
        </p:nvGrpSpPr>
        <p:grpSpPr bwMode="auto">
          <a:xfrm>
            <a:off x="1547813" y="5445125"/>
            <a:ext cx="1700212" cy="1412875"/>
            <a:chOff x="6948264" y="5445224"/>
            <a:chExt cx="1700215" cy="1412776"/>
          </a:xfrm>
        </p:grpSpPr>
        <p:sp>
          <p:nvSpPr>
            <p:cNvPr id="13" name="Овал 12"/>
            <p:cNvSpPr/>
            <p:nvPr/>
          </p:nvSpPr>
          <p:spPr bwMode="auto">
            <a:xfrm>
              <a:off x="6948264" y="6151612"/>
              <a:ext cx="1700215" cy="706388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ru-RU" sz="2800" b="1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8</a:t>
              </a:r>
              <a:endParaRPr lang="ru-RU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pic>
          <p:nvPicPr>
            <p:cNvPr id="12302" name="Рисунок 9" descr="Cartoon Of A Blue Blowfish Royalty Free Vector Clipart by iimages"/>
            <p:cNvPicPr>
              <a:picLocks noChangeAspect="1" noChangeArrowheads="1"/>
            </p:cNvPicPr>
            <p:nvPr/>
          </p:nvPicPr>
          <p:blipFill>
            <a:blip r:embed="rId8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7236296" y="5445224"/>
              <a:ext cx="1255270" cy="9361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5" name="Управляющая кнопка: далее 14">
            <a:hlinkClick r:id="" action="ppaction://hlinkshowjump?jump=nextslide" highlightClick="1"/>
          </p:cNvPr>
          <p:cNvSpPr/>
          <p:nvPr/>
        </p:nvSpPr>
        <p:spPr>
          <a:xfrm>
            <a:off x="8351912" y="6209928"/>
            <a:ext cx="792088" cy="648072"/>
          </a:xfrm>
          <a:prstGeom prst="actionButtonForwardNex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16" name="j0214098.wav">
            <a:hlinkClick r:id="" action="ppaction://media"/>
          </p:cNvPr>
          <p:cNvPicPr>
            <a:picLocks noRot="1" noChangeAspect="1"/>
          </p:cNvPicPr>
          <p:nvPr>
            <a:wavAudioFile r:embed="rId1" name="j0214098.wav"/>
          </p:nvPr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4419600" y="32766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1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7" dur="1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1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1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9" dur="1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20" dur="1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1" dur="1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1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9358 -0.0821 C 0.08351 -0.08742 0.07032 -0.09089 0.06146 -0.09667 C 0.05052 -0.10245 0.0474 -0.11378 0.03698 -0.12049 C 0.02292 -0.1302 0.00851 -0.13645 -0.00347 -0.14709 C -0.02291 -0.16443 -0.00208 -0.14917 -0.0158 -0.16582 C -0.02708 -0.17993 -0.04253 -0.19056 -0.04826 -0.20536 C -0.05434 -0.22363 -0.05885 -0.2426 -0.07656 -0.25856 C -0.09166 -0.28631 -0.09218 -0.31684 -0.09652 -0.34574 C -0.09531 -0.39038 -0.13229 -0.45999 -0.06823 -0.50393 C -0.05538 -0.51318 -0.05191 -0.52289 -0.03159 -0.52891 C -0.02291 -0.54116 -0.00833 -0.54278 0.01268 -0.54926 C 0.03177 -0.55573 0.04184 -0.56406 0.06511 -0.56637 C 0.10052 -0.5784 0.13559 -0.58395 0.17848 -0.58765 C 0.24028 -0.59597 0.19479 -0.59135 0.32084 -0.58904 C 0.33611 -0.58765 0.34618 -0.58372 0.36111 -0.58164 C 0.37934 -0.57308 0.39584 -0.5636 0.4099 -0.55365 C 0.41268 -0.5518 0.41476 -0.54926 0.41771 -0.54764 C 0.42066 -0.54556 0.42604 -0.54232 0.42604 -0.54209 C 0.44115 -0.51434 0.44236 -0.52336 0.44236 -0.48913 " pathEditMode="relative" rAng="0" ptsTypes="ffffffffffffffffffA">
                                      <p:cBhvr>
                                        <p:cTn id="3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1" y="-257"/>
                                    </p:animMotion>
                                  </p:childTnLst>
                                </p:cTn>
                              </p:par>
                              <p:par>
                                <p:cTn id="33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4" dur="4745" fill="hold"/>
                                        <p:tgtEl>
                                          <p:spTgt spid="1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4745"/>
                            </p:stCondLst>
                            <p:childTnLst>
                              <p:par>
                                <p:cTn id="36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>
                <p:cTn id="3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6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Рисунок 4" descr="http://img1.liveinternet.ru/images/attach/c/4/78/422/78422247_k17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5" name="Рисунок 5" descr="http://stat18.privet.ru/lr/0a221b9adc5170bef104379c7abcfccc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627313" y="1052513"/>
            <a:ext cx="3240087" cy="318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6" name="Рисунок 6" descr="http://i070.radikal.ru/0807/41/8f269e8c7ddf.pn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651500" y="2708275"/>
            <a:ext cx="1728788" cy="1657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Овал 4"/>
          <p:cNvSpPr/>
          <p:nvPr/>
        </p:nvSpPr>
        <p:spPr>
          <a:xfrm>
            <a:off x="5795963" y="3213100"/>
            <a:ext cx="1368425" cy="433388"/>
          </a:xfrm>
          <a:prstGeom prst="ellipse">
            <a:avLst/>
          </a:prstGeom>
          <a:solidFill>
            <a:srgbClr val="00B0F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 </a:t>
            </a:r>
            <a:r>
              <a:rPr lang="ru-RU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+</a:t>
            </a:r>
            <a:r>
              <a:rPr lang="ru-RU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7</a:t>
            </a:r>
            <a:endParaRPr lang="ru-RU" sz="2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2" name="Группа 15"/>
          <p:cNvGrpSpPr>
            <a:grpSpLocks/>
          </p:cNvGrpSpPr>
          <p:nvPr/>
        </p:nvGrpSpPr>
        <p:grpSpPr bwMode="auto">
          <a:xfrm>
            <a:off x="0" y="5489575"/>
            <a:ext cx="1560513" cy="1368425"/>
            <a:chOff x="971600" y="4653136"/>
            <a:chExt cx="1560513" cy="1367780"/>
          </a:xfrm>
        </p:grpSpPr>
        <p:sp>
          <p:nvSpPr>
            <p:cNvPr id="9" name="Овал 8"/>
            <p:cNvSpPr/>
            <p:nvPr/>
          </p:nvSpPr>
          <p:spPr bwMode="auto">
            <a:xfrm>
              <a:off x="971600" y="5373521"/>
              <a:ext cx="1560513" cy="647395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ru-RU" sz="2800" b="1" dirty="0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12</a:t>
              </a:r>
              <a:endParaRPr lang="ru-RU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pic>
          <p:nvPicPr>
            <p:cNvPr id="13330" name="Рисунок 6" descr="Clipart Happy Cute Puffer Fish Royalty Free Vector Illustration by visekart"/>
            <p:cNvPicPr>
              <a:picLocks noChangeAspect="1" noChangeArrowheads="1"/>
            </p:cNvPicPr>
            <p:nvPr/>
          </p:nvPicPr>
          <p:blipFill>
            <a:blip r:embed="rId6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1115616" y="4653136"/>
              <a:ext cx="1125938" cy="7830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3" name="Группа 17"/>
          <p:cNvGrpSpPr>
            <a:grpSpLocks/>
          </p:cNvGrpSpPr>
          <p:nvPr/>
        </p:nvGrpSpPr>
        <p:grpSpPr bwMode="auto">
          <a:xfrm>
            <a:off x="2916238" y="4652963"/>
            <a:ext cx="1800225" cy="1700212"/>
            <a:chOff x="5580112" y="5157192"/>
            <a:chExt cx="1800200" cy="1700808"/>
          </a:xfrm>
        </p:grpSpPr>
        <p:sp>
          <p:nvSpPr>
            <p:cNvPr id="12" name="Овал 11"/>
            <p:cNvSpPr/>
            <p:nvPr/>
          </p:nvSpPr>
          <p:spPr>
            <a:xfrm>
              <a:off x="5580112" y="6138611"/>
              <a:ext cx="1800200" cy="719389"/>
            </a:xfrm>
            <a:prstGeom prst="ellipse">
              <a:avLst/>
            </a:prstGeom>
            <a:solidFill>
              <a:srgbClr val="00B0F0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ru-RU" sz="2800" b="1" dirty="0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13</a:t>
              </a:r>
              <a:endParaRPr lang="ru-RU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pic>
          <p:nvPicPr>
            <p:cNvPr id="13328" name="Рисунок 8" descr="http://i070.radikal.ru/0807/41/8f269e8c7ddf.png"/>
            <p:cNvPicPr>
              <a:picLocks noChangeAspect="1" noChangeArrowheads="1"/>
            </p:cNvPicPr>
            <p:nvPr/>
          </p:nvPicPr>
          <p:blipFill>
            <a:blip r:embed="rId7" cstate="email"/>
            <a:srcRect/>
            <a:stretch>
              <a:fillRect/>
            </a:stretch>
          </p:blipFill>
          <p:spPr bwMode="auto">
            <a:xfrm>
              <a:off x="5724128" y="5157192"/>
              <a:ext cx="1372891" cy="1116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4" name="Группа 24"/>
          <p:cNvGrpSpPr>
            <a:grpSpLocks/>
          </p:cNvGrpSpPr>
          <p:nvPr/>
        </p:nvGrpSpPr>
        <p:grpSpPr bwMode="auto">
          <a:xfrm>
            <a:off x="7583488" y="3429000"/>
            <a:ext cx="1560512" cy="1439863"/>
            <a:chOff x="4644008" y="5229200"/>
            <a:chExt cx="1560513" cy="1439788"/>
          </a:xfrm>
        </p:grpSpPr>
        <p:sp>
          <p:nvSpPr>
            <p:cNvPr id="15" name="Овал 14"/>
            <p:cNvSpPr/>
            <p:nvPr/>
          </p:nvSpPr>
          <p:spPr bwMode="auto">
            <a:xfrm>
              <a:off x="4644008" y="6021322"/>
              <a:ext cx="1560513" cy="647666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ru-RU" sz="2800" b="1" dirty="0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14</a:t>
              </a:r>
              <a:endParaRPr lang="ru-RU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pic>
          <p:nvPicPr>
            <p:cNvPr id="13326" name="Рисунок 8" descr="Clipart Chubby Grinning Orange Blowfish Royalty Free Vector Illustration by Cory Thoman"/>
            <p:cNvPicPr>
              <a:picLocks noChangeAspect="1" noChangeArrowheads="1"/>
            </p:cNvPicPr>
            <p:nvPr/>
          </p:nvPicPr>
          <p:blipFill>
            <a:blip r:embed="rId8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4860032" y="5229200"/>
              <a:ext cx="1046425" cy="9022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6" name="Управляющая кнопка: далее 15">
            <a:hlinkClick r:id="" action="ppaction://hlinkshowjump?jump=nextslide" highlightClick="1"/>
          </p:cNvPr>
          <p:cNvSpPr/>
          <p:nvPr/>
        </p:nvSpPr>
        <p:spPr>
          <a:xfrm>
            <a:off x="8351912" y="6209928"/>
            <a:ext cx="792088" cy="648072"/>
          </a:xfrm>
          <a:prstGeom prst="actionButtonForwardNex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17" name="j0214098.wav">
            <a:hlinkClick r:id="" action="ppaction://media"/>
          </p:cNvPr>
          <p:cNvPicPr>
            <a:picLocks noRot="1" noChangeAspect="1"/>
          </p:cNvPicPr>
          <p:nvPr>
            <a:wavAudioFile r:embed="rId1" name="j0214098.wav"/>
          </p:nvPr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4419600" y="32766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1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7" dur="1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1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1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8698 -0.06082 C -0.08646 -0.10777 -0.09062 -0.15518 -0.08472 -0.20097 C -0.08403 -0.20675 -0.08055 -0.21114 -0.07969 -0.21623 C -0.0776 -0.22756 -0.07639 -0.23982 -0.07483 -0.25138 C -0.07309 -0.26434 -0.07205 -0.25925 -0.06979 -0.27104 C -0.06736 -0.28515 -0.06771 -0.29509 -0.0625 -0.30758 C -0.06024 -0.31961 -0.05903 -0.3314 -0.05521 -0.34274 C -0.05486 -0.34528 -0.05469 -0.34805 -0.05399 -0.35037 C -0.05347 -0.35222 -0.05208 -0.35314 -0.05156 -0.35499 C -0.05069 -0.35777 -0.04983 -0.36725 -0.04913 -0.37003 C -0.04618 -0.38251 -0.04271 -0.395 -0.03802 -0.40657 C -0.03472 -0.41535 -0.03142 -0.42414 -0.02448 -0.42946 C -0.02222 -0.43848 -0.01701 -0.44357 -0.0125 -0.45074 C -0.00694 -0.45953 -0.00121 -0.46878 0.00347 -0.47826 C 0.00521 -0.48173 0.0125 -0.48705 0.01458 -0.4889 C 0.02813 -0.50069 0.04149 -0.51017 0.05729 -0.51619 C 0.06389 -0.52151 0.07066 -0.52312 0.0783 -0.52544 C 0.08004 -0.5259 0.08142 -0.52752 0.08299 -0.52844 C 0.09115 -0.53237 0.0908 -0.53145 0.10035 -0.53284 C 0.12882 -0.53261 0.15729 -0.53261 0.18594 -0.53145 C 0.19931 -0.53099 0.21163 -0.5185 0.22379 -0.51318 C 0.22917 -0.50855 0.23403 -0.50324 0.23976 -0.49953 C 0.24323 -0.49514 0.24774 -0.49213 0.25087 -0.48728 C 0.25764 -0.47641 0.26858 -0.46022 0.27274 -0.44796 C 0.27535 -0.43987 0.27674 -0.43154 0.27882 -0.42345 C 0.28021 -0.4179 0.28264 -0.41258 0.28264 -0.40657 " pathEditMode="relative" rAng="0" ptsTypes="fffffffffffffffffffffffffA">
                                      <p:cBhvr>
                                        <p:cTn id="1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3" y="-236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1" dur="4745" fill="hold"/>
                                        <p:tgtEl>
                                          <p:spTgt spid="1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745"/>
                            </p:stCondLst>
                            <p:childTnLst>
                              <p:par>
                                <p:cTn id="23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0" dur="1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31" dur="1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32" dur="1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3" dur="1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3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>
                <p:cTn id="3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7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Рисунок 6" descr="http://i070.radikal.ru/0807/41/8f269e8c7ddf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95288" y="2420938"/>
            <a:ext cx="3529012" cy="316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39" name="Picture 2" descr="http://www.animationbuddy.com/Animation/Animals/Fish/yellow_fish.gif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403350" y="3429000"/>
            <a:ext cx="2160588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0" name="Рисунок 4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contrast="1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Скругленный прямоугольник 8"/>
          <p:cNvSpPr/>
          <p:nvPr/>
        </p:nvSpPr>
        <p:spPr>
          <a:xfrm>
            <a:off x="887413" y="896938"/>
            <a:ext cx="6416675" cy="1127125"/>
          </a:xfrm>
          <a:prstGeom prst="roundRect">
            <a:avLst/>
          </a:prstGeom>
          <a:solidFill>
            <a:schemeClr val="bg1">
              <a:alpha val="61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6600" b="1" dirty="0">
                <a:solidFill>
                  <a:srgbClr val="FF0000"/>
                </a:solidFill>
              </a:rPr>
              <a:t>МОЛОДЦЫ!</a:t>
            </a:r>
          </a:p>
        </p:txBody>
      </p:sp>
      <p:pic>
        <p:nvPicPr>
          <p:cNvPr id="11" name="Picture 2" descr="http://yavolsebnica.ru/wp-content/uploads/2012/09/%D1%80%D1%8B%D0%B1%D0%BA%D0%B0.pn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01650" y="665163"/>
            <a:ext cx="1219200" cy="1884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Скругленный прямоугольник 6">
            <a:hlinkClick r:id="" action="ppaction://hlinkshowjump?jump=endshow"/>
          </p:cNvPr>
          <p:cNvSpPr/>
          <p:nvPr/>
        </p:nvSpPr>
        <p:spPr>
          <a:xfrm>
            <a:off x="7452320" y="6093296"/>
            <a:ext cx="1403648" cy="476672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600" b="1" dirty="0">
                <a:solidFill>
                  <a:srgbClr val="FF0000"/>
                </a:solidFill>
              </a:rPr>
              <a:t>Выход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" presetID="35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8591550" cy="836613"/>
          </a:xfrm>
        </p:spPr>
        <p:txBody>
          <a:bodyPr/>
          <a:lstStyle/>
          <a:p>
            <a:pPr algn="l"/>
            <a:r>
              <a:rPr lang="ru-RU" b="1" smtClean="0">
                <a:solidFill>
                  <a:srgbClr val="FF0000"/>
                </a:solidFill>
              </a:rPr>
              <a:t>     Использованные ресурсы</a:t>
            </a:r>
          </a:p>
        </p:txBody>
      </p:sp>
      <p:sp>
        <p:nvSpPr>
          <p:cNvPr id="15363" name="Прямоугольник 4"/>
          <p:cNvSpPr>
            <a:spLocks noChangeArrowheads="1"/>
          </p:cNvSpPr>
          <p:nvPr/>
        </p:nvSpPr>
        <p:spPr bwMode="auto">
          <a:xfrm>
            <a:off x="0" y="1557338"/>
            <a:ext cx="9144000" cy="4186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>
                <a:hlinkClick r:id="rId2"/>
              </a:rPr>
              <a:t>http://images.clipartof.com/small/211795-Royalty-Free-RF-Clipart-Illustration-Of-A-Black-And-Red-Koi-Fish.jpg</a:t>
            </a:r>
            <a:r>
              <a:rPr lang="ru-RU" sz="1400"/>
              <a:t> </a:t>
            </a:r>
          </a:p>
          <a:p>
            <a:r>
              <a:rPr lang="ru-RU" sz="1400"/>
              <a:t>красная рыба</a:t>
            </a:r>
          </a:p>
          <a:p>
            <a:r>
              <a:rPr lang="en-US" sz="1400">
                <a:hlinkClick r:id="rId3"/>
              </a:rPr>
              <a:t>http://images.clipartof.com/small/1096951-Clipart-Happy-Cute-Puffer-Fish-Royalty-Free-Vector-Illustration.jpg</a:t>
            </a:r>
            <a:r>
              <a:rPr lang="ru-RU" sz="1400"/>
              <a:t> </a:t>
            </a:r>
          </a:p>
          <a:p>
            <a:r>
              <a:rPr lang="ru-RU" sz="1400"/>
              <a:t>коричневая рыба</a:t>
            </a:r>
          </a:p>
          <a:p>
            <a:r>
              <a:rPr lang="en-US" sz="1400">
                <a:hlinkClick r:id="rId4"/>
              </a:rPr>
              <a:t>http://images.clipartof.com/small/1096955-Clipart-Happy-Blue-And-Purple-Fish-Royalty-Free-Vector-Illustration.jpg</a:t>
            </a:r>
            <a:endParaRPr lang="ru-RU" sz="1400"/>
          </a:p>
          <a:p>
            <a:r>
              <a:rPr lang="ru-RU" sz="1400"/>
              <a:t>рыба с фиолетовыми плавниками</a:t>
            </a:r>
          </a:p>
          <a:p>
            <a:r>
              <a:rPr lang="en-US" sz="1400">
                <a:hlinkClick r:id="rId5"/>
              </a:rPr>
              <a:t>http://images.clipartof.com/small/1096959-Clipart-Happy-Gray-Fish-Royalty-Free-Vector-Illustration.jpg</a:t>
            </a:r>
            <a:endParaRPr lang="ru-RU" sz="1400"/>
          </a:p>
          <a:p>
            <a:r>
              <a:rPr lang="ru-RU" sz="1400"/>
              <a:t>серая рыба</a:t>
            </a:r>
          </a:p>
          <a:p>
            <a:r>
              <a:rPr lang="en-US" sz="1400">
                <a:hlinkClick r:id="rId6"/>
              </a:rPr>
              <a:t>http://images.clipartof.com/small/1096956-Clipart-Happy-Orange-Fish-Royalty-Free-Vector-Illustration.jpg</a:t>
            </a:r>
            <a:endParaRPr lang="ru-RU" sz="1400"/>
          </a:p>
          <a:p>
            <a:r>
              <a:rPr lang="ru-RU" sz="1400"/>
              <a:t>оранжевая рыба</a:t>
            </a:r>
          </a:p>
          <a:p>
            <a:r>
              <a:rPr lang="en-US" sz="1400">
                <a:hlinkClick r:id="rId7"/>
              </a:rPr>
              <a:t>http://images.clipartof.com/small/1096957-Clipart-Happy-Pink-Fish-Royalty-Free-Vector-Illustration.jpg</a:t>
            </a:r>
            <a:endParaRPr lang="ru-RU" sz="1400"/>
          </a:p>
          <a:p>
            <a:r>
              <a:rPr lang="ru-RU" sz="1400"/>
              <a:t> розовая рыба</a:t>
            </a:r>
          </a:p>
          <a:p>
            <a:r>
              <a:rPr lang="en-US" sz="1400">
                <a:hlinkClick r:id="rId8"/>
              </a:rPr>
              <a:t>http://www.clker.com/cliparts/4/9/c/a/11954411341661150221johnny_automatic_striped_tropical_fish.svg.hi.png</a:t>
            </a:r>
            <a:r>
              <a:rPr lang="ru-RU" sz="1400"/>
              <a:t> полосатая рыба</a:t>
            </a:r>
          </a:p>
          <a:p>
            <a:r>
              <a:rPr lang="en-US" sz="1400">
                <a:hlinkClick r:id="rId9"/>
              </a:rPr>
              <a:t>http://images.clipartof.com/small/1096953-Clipart-Happy-Cute-Orange-Fish-Royalty-Free-Vector-Illustration.jpg</a:t>
            </a:r>
            <a:endParaRPr lang="ru-RU" sz="1400"/>
          </a:p>
          <a:p>
            <a:r>
              <a:rPr lang="ru-RU" sz="1400"/>
              <a:t>жёлтая плоская рыба</a:t>
            </a:r>
          </a:p>
          <a:p>
            <a:r>
              <a:rPr lang="en-US" sz="1400">
                <a:hlinkClick r:id="rId10"/>
              </a:rPr>
              <a:t>http://images.clipartof.com/small/1089600-Clipart-Chubby-Grinning-Orange-Blowfish-Royalty-Free-Vector-Illustration.jpg</a:t>
            </a:r>
            <a:r>
              <a:rPr lang="ru-RU" sz="1400"/>
              <a:t>  рыба с открытым ртом</a:t>
            </a:r>
          </a:p>
          <a:p>
            <a:endParaRPr lang="ru-RU" sz="1400"/>
          </a:p>
        </p:txBody>
      </p:sp>
      <p:sp>
        <p:nvSpPr>
          <p:cNvPr id="15365" name="Прямоугольник 5"/>
          <p:cNvSpPr>
            <a:spLocks noChangeArrowheads="1"/>
          </p:cNvSpPr>
          <p:nvPr/>
        </p:nvSpPr>
        <p:spPr bwMode="auto">
          <a:xfrm>
            <a:off x="0" y="692150"/>
            <a:ext cx="50038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>
                <a:hlinkClick r:id="rId11"/>
              </a:rPr>
              <a:t>http://www.fotomagnet.net/dosya/b/urunler/104.jpg</a:t>
            </a:r>
            <a:r>
              <a:rPr lang="ru-RU" sz="1400"/>
              <a:t>  рамка</a:t>
            </a:r>
          </a:p>
        </p:txBody>
      </p:sp>
      <p:sp>
        <p:nvSpPr>
          <p:cNvPr id="15366" name="Прямоугольник 7"/>
          <p:cNvSpPr>
            <a:spLocks noChangeArrowheads="1"/>
          </p:cNvSpPr>
          <p:nvPr/>
        </p:nvSpPr>
        <p:spPr bwMode="auto">
          <a:xfrm>
            <a:off x="0" y="908050"/>
            <a:ext cx="9144000" cy="89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>
                <a:hlinkClick r:id="rId12"/>
              </a:rPr>
              <a:t>http://i063.radikal.ru/0907/29/827ea4aba34b.png</a:t>
            </a:r>
            <a:r>
              <a:rPr lang="ru-RU" sz="1400"/>
              <a:t> фон 2</a:t>
            </a:r>
          </a:p>
          <a:p>
            <a:endParaRPr lang="ru-RU" sz="1400"/>
          </a:p>
          <a:p>
            <a:endParaRPr lang="ru-RU" sz="1200"/>
          </a:p>
          <a:p>
            <a:endParaRPr lang="ru-RU" sz="1200"/>
          </a:p>
        </p:txBody>
      </p:sp>
      <p:sp>
        <p:nvSpPr>
          <p:cNvPr id="15368" name="Прямоугольник 12"/>
          <p:cNvSpPr>
            <a:spLocks noChangeArrowheads="1"/>
          </p:cNvSpPr>
          <p:nvPr/>
        </p:nvSpPr>
        <p:spPr bwMode="auto">
          <a:xfrm>
            <a:off x="0" y="1125538"/>
            <a:ext cx="91440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>
                <a:hlinkClick r:id="rId13"/>
              </a:rPr>
              <a:t>http://s42.radikal.ru/i098/0907/8d/09b498e79b64.jpg</a:t>
            </a:r>
            <a:r>
              <a:rPr lang="ru-RU" sz="1400"/>
              <a:t>  фон 1</a:t>
            </a:r>
          </a:p>
          <a:p>
            <a:endParaRPr lang="ru-RU" sz="1400"/>
          </a:p>
        </p:txBody>
      </p:sp>
      <p:sp>
        <p:nvSpPr>
          <p:cNvPr id="15369" name="Прямоугольник 8"/>
          <p:cNvSpPr>
            <a:spLocks noChangeArrowheads="1"/>
          </p:cNvSpPr>
          <p:nvPr/>
        </p:nvSpPr>
        <p:spPr bwMode="auto">
          <a:xfrm>
            <a:off x="0" y="1341438"/>
            <a:ext cx="9144000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 dirty="0">
                <a:hlinkClick r:id="rId14"/>
              </a:rPr>
              <a:t>http://photo.fabrikaglamura.ru/photo/1/48/moy/38042.jpg</a:t>
            </a:r>
            <a:r>
              <a:rPr lang="ru-RU" sz="1400" dirty="0"/>
              <a:t>  фон 3 </a:t>
            </a:r>
          </a:p>
        </p:txBody>
      </p:sp>
      <p:sp>
        <p:nvSpPr>
          <p:cNvPr id="10" name="Скругленный прямоугольник 9">
            <a:hlinkClick r:id="rId15" action="ppaction://hlinksldjump"/>
          </p:cNvPr>
          <p:cNvSpPr/>
          <p:nvPr/>
        </p:nvSpPr>
        <p:spPr>
          <a:xfrm>
            <a:off x="7740352" y="6381328"/>
            <a:ext cx="1403648" cy="476672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600" b="1" dirty="0">
                <a:solidFill>
                  <a:srgbClr val="FF0000"/>
                </a:solidFill>
              </a:rPr>
              <a:t>Домой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Рисунок 4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contrast="1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684213" y="981075"/>
            <a:ext cx="6191250" cy="5032375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Правила работы с тренажёром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ru-RU" sz="2200" b="1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В аквариуме у Леопольда пример, 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200" b="1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  к которому нужно найти правильный  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200" b="1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  ответ.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ru-RU" sz="2200" b="1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Щёлкай по рыбкам  и «лови»  их.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ru-RU" sz="2200" b="1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Переход на следующий слайд по  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200" b="1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   стрелке.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                     </a:t>
            </a:r>
            <a:r>
              <a:rPr lang="ru-RU" sz="24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Удачи!!!</a:t>
            </a:r>
            <a:endParaRPr lang="ru-RU" sz="2400" b="1" i="1" dirty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ru-RU" sz="28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Скругленный прямоугольник 4">
            <a:hlinkClick r:id="" action="ppaction://hlinkshowjump?jump=nextslide"/>
          </p:cNvPr>
          <p:cNvSpPr/>
          <p:nvPr/>
        </p:nvSpPr>
        <p:spPr>
          <a:xfrm>
            <a:off x="7740352" y="6093296"/>
            <a:ext cx="1403648" cy="476672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>
                <a:solidFill>
                  <a:srgbClr val="FF0000"/>
                </a:solidFill>
              </a:rPr>
              <a:t>Играть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Рисунок 4" descr="http://stat17.privet.ru/lr/091f9f6c57b3ee818e3e4812e7987638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3" name="Рисунок 5" descr="http://stat18.privet.ru/lr/0a221b9adc5170bef104379c7abcfccc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143240" y="714356"/>
            <a:ext cx="4176712" cy="3763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Группа 18"/>
          <p:cNvGrpSpPr>
            <a:grpSpLocks/>
          </p:cNvGrpSpPr>
          <p:nvPr/>
        </p:nvGrpSpPr>
        <p:grpSpPr bwMode="auto">
          <a:xfrm>
            <a:off x="468313" y="4365625"/>
            <a:ext cx="1704975" cy="1584325"/>
            <a:chOff x="467544" y="4365105"/>
            <a:chExt cx="1706488" cy="1584175"/>
          </a:xfrm>
        </p:grpSpPr>
        <p:sp>
          <p:nvSpPr>
            <p:cNvPr id="13" name="Овал 12"/>
            <p:cNvSpPr/>
            <p:nvPr/>
          </p:nvSpPr>
          <p:spPr>
            <a:xfrm>
              <a:off x="612134" y="5301641"/>
              <a:ext cx="1561898" cy="647639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ru-RU" sz="2800" b="1" dirty="0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16</a:t>
              </a:r>
              <a:endParaRPr lang="ru-RU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pic>
          <p:nvPicPr>
            <p:cNvPr id="5138" name="Рисунок 7" descr="Clipart Happy Blue And Purple Fish Royalty Free Vector Illustration by visekart"/>
            <p:cNvPicPr>
              <a:picLocks noChangeAspect="1" noChangeArrowheads="1"/>
            </p:cNvPicPr>
            <p:nvPr/>
          </p:nvPicPr>
          <p:blipFill>
            <a:blip r:embed="rId5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467544" y="4365105"/>
              <a:ext cx="1395075" cy="11521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3" name="Группа 19"/>
          <p:cNvGrpSpPr>
            <a:grpSpLocks/>
          </p:cNvGrpSpPr>
          <p:nvPr/>
        </p:nvGrpSpPr>
        <p:grpSpPr bwMode="auto">
          <a:xfrm>
            <a:off x="4427538" y="5013325"/>
            <a:ext cx="1562100" cy="1557338"/>
            <a:chOff x="4499992" y="5301208"/>
            <a:chExt cx="1562472" cy="1556792"/>
          </a:xfrm>
        </p:grpSpPr>
        <p:sp>
          <p:nvSpPr>
            <p:cNvPr id="14" name="Овал 13"/>
            <p:cNvSpPr/>
            <p:nvPr/>
          </p:nvSpPr>
          <p:spPr>
            <a:xfrm>
              <a:off x="4499992" y="6210527"/>
              <a:ext cx="1562472" cy="647473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ru-RU" sz="2800" b="1" dirty="0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17</a:t>
              </a:r>
              <a:endParaRPr lang="ru-RU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pic>
          <p:nvPicPr>
            <p:cNvPr id="5136" name="Рисунок 6" descr="http://cf.ltkcdn.net/feng-shui/images/slide/126353-379x500-k1.jpg"/>
            <p:cNvPicPr>
              <a:picLocks noChangeAspect="1" noChangeArrowheads="1"/>
            </p:cNvPicPr>
            <p:nvPr/>
          </p:nvPicPr>
          <p:blipFill>
            <a:blip r:embed="rId6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4644008" y="5301208"/>
              <a:ext cx="962108" cy="10925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4" name="Группа 20"/>
          <p:cNvGrpSpPr>
            <a:grpSpLocks/>
          </p:cNvGrpSpPr>
          <p:nvPr/>
        </p:nvGrpSpPr>
        <p:grpSpPr bwMode="auto">
          <a:xfrm>
            <a:off x="6516688" y="5373688"/>
            <a:ext cx="1562100" cy="1484312"/>
            <a:chOff x="7308304" y="5373216"/>
            <a:chExt cx="1562472" cy="1484784"/>
          </a:xfrm>
        </p:grpSpPr>
        <p:sp>
          <p:nvSpPr>
            <p:cNvPr id="15" name="Овал 14"/>
            <p:cNvSpPr/>
            <p:nvPr/>
          </p:nvSpPr>
          <p:spPr>
            <a:xfrm>
              <a:off x="7308304" y="6210094"/>
              <a:ext cx="1562472" cy="647906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ru-RU" sz="2800" b="1" dirty="0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18</a:t>
              </a:r>
              <a:endParaRPr lang="ru-RU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pic>
          <p:nvPicPr>
            <p:cNvPr id="5134" name="Рисунок 8" descr="Clipart Happy Orange Fish Royalty Free Vector Illustration by visekart"/>
            <p:cNvPicPr>
              <a:picLocks noChangeAspect="1" noChangeArrowheads="1"/>
            </p:cNvPicPr>
            <p:nvPr/>
          </p:nvPicPr>
          <p:blipFill>
            <a:blip r:embed="rId7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7668344" y="5373216"/>
              <a:ext cx="1179769" cy="9361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7" name="Управляющая кнопка: далее 16">
            <a:hlinkClick r:id="" action="ppaction://hlinkshowjump?jump=nextslide" highlightClick="1"/>
          </p:cNvPr>
          <p:cNvSpPr/>
          <p:nvPr/>
        </p:nvSpPr>
        <p:spPr>
          <a:xfrm>
            <a:off x="8460432" y="6237312"/>
            <a:ext cx="683568" cy="620688"/>
          </a:xfrm>
          <a:prstGeom prst="actionButtonForwardNex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16" name="j0214098.wav">
            <a:hlinkClick r:id="" action="ppaction://media"/>
          </p:cNvPr>
          <p:cNvPicPr>
            <a:picLocks noRot="1" noChangeAspect="1"/>
          </p:cNvPicPr>
          <p:nvPr>
            <a:wavAudioFile r:embed="rId1" name="j0214098.wav"/>
          </p:nvPr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4419600" y="32766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4" name="Рисунок 9" descr="http://i070.radikal.ru/0807/41/8f269e8c7ddf.png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7101565" y="2958169"/>
            <a:ext cx="1728788" cy="172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TextBox 17"/>
          <p:cNvSpPr txBox="1"/>
          <p:nvPr/>
        </p:nvSpPr>
        <p:spPr>
          <a:xfrm>
            <a:off x="7358082" y="3500439"/>
            <a:ext cx="12144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8+8</a:t>
            </a:r>
            <a:endParaRPr lang="ru-RU" sz="2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1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7" dur="1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1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1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9" dur="1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20" dur="1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1" dur="1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1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9566 0.00694 C 0.10087 -0.00417 0.09653 0.00324 0.10782 -0.0074 C 0.12813 -0.0266 0.15209 -0.04094 0.17709 -0.04417 C 0.18542 -0.04787 0.19306 -0.05227 0.20174 -0.05458 C 0.21719 -0.06314 0.23351 -0.06799 0.24948 -0.07493 C 0.26077 -0.0865 0.27726 -0.09367 0.29098 -0.09968 C 0.29306 -0.10176 0.2948 -0.10407 0.29705 -0.10569 C 0.29844 -0.10685 0.30053 -0.10639 0.30174 -0.10777 C 0.31198 -0.11864 0.29792 -0.11078 0.30938 -0.1161 C 0.31615 -0.12928 0.30886 -0.11656 0.32483 -0.13437 C 0.33143 -0.14177 0.3375 -0.15264 0.3448 -0.15911 C 0.34705 -0.1612 0.35 -0.16143 0.35244 -0.16305 C 0.3658 -0.17276 0.37657 -0.18756 0.3849 -0.20421 C 0.38768 -0.21601 0.39601 -0.22549 0.40174 -0.23497 C 0.41372 -0.25463 0.42518 -0.27429 0.43872 -0.29232 C 0.44341 -0.29857 0.44497 -0.30597 0.45105 -0.30874 C 0.454 -0.32216 0.44966 -0.30689 0.45869 -0.321 C 0.46841 -0.33627 0.45018 -0.31776 0.46459 -0.33118 C 0.46841 -0.34575 0.46303 -0.32863 0.47518 -0.34968 C 0.48334 -0.36309 0.49237 -0.37442 0.50139 -0.38645 C 0.50382 -0.38923 0.50695 -0.39038 0.50938 -0.39269 C 0.51355 -0.39663 0.52171 -0.40495 0.52171 -0.40472 C 0.52674 -0.4149 0.53473 -0.4216 0.54306 -0.42553 C 0.54532 -0.42762 0.54723 -0.42923 0.54948 -0.43155 C 0.55105 -0.4334 0.55209 -0.43617 0.55365 -0.43779 C 0.56112 -0.44473 0.57171 -0.4512 0.58021 -0.45421 C 0.59011 -0.463 0.59948 -0.46624 0.61094 -0.46855 C 0.67587 -0.46601 0.65348 -0.48266 0.67553 -0.45213 C 0.67761 -0.44149 0.68056 -0.44034 0.6849 -0.43155 C 0.68664 -0.42415 0.68976 -0.41813 0.69254 -0.4112 C 0.6941 -0.3994 0.69723 -0.3883 0.69862 -0.37627 C 0.70157 -0.35153 0.70452 -0.32701 0.70782 -0.3025 C 0.70921 -0.28007 0.71094 -0.26133 0.71094 -0.2389 " pathEditMode="relative" rAng="0" ptsTypes="ffffffffffffffffffffffffffffffffA">
                                      <p:cBhvr>
                                        <p:cTn id="32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08" y="-245"/>
                                    </p:animMotion>
                                  </p:childTnLst>
                                </p:cTn>
                              </p:par>
                              <p:par>
                                <p:cTn id="33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4" dur="4745" fill="hold"/>
                                        <p:tgtEl>
                                          <p:spTgt spid="1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4745"/>
                            </p:stCondLst>
                            <p:childTnLst>
                              <p:par>
                                <p:cTn id="36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>
                <p:cTn id="3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6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Рисунок 4" descr="http://stat17.privet.ru/lr/091f9f6c57b3ee818e3e4812e7987638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7" name="Рисунок 5" descr="http://stat18.privet.ru/lr/0a221b9adc5170bef104379c7abcfccc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843213" y="908050"/>
            <a:ext cx="4176712" cy="3763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8" name="Рисунок 9" descr="http://i070.radikal.ru/0807/41/8f269e8c7ddf.pn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7019925" y="2924175"/>
            <a:ext cx="1728788" cy="172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Овал 7"/>
          <p:cNvSpPr/>
          <p:nvPr/>
        </p:nvSpPr>
        <p:spPr>
          <a:xfrm>
            <a:off x="7164388" y="3500438"/>
            <a:ext cx="1368425" cy="360362"/>
          </a:xfrm>
          <a:prstGeom prst="ellipse">
            <a:avLst/>
          </a:prstGeom>
          <a:solidFill>
            <a:srgbClr val="00B0F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8+7</a:t>
            </a:r>
            <a:endParaRPr lang="ru-RU" sz="2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2" name="Группа 14"/>
          <p:cNvGrpSpPr>
            <a:grpSpLocks/>
          </p:cNvGrpSpPr>
          <p:nvPr/>
        </p:nvGrpSpPr>
        <p:grpSpPr bwMode="auto">
          <a:xfrm>
            <a:off x="1285852" y="4500570"/>
            <a:ext cx="1560513" cy="1368425"/>
            <a:chOff x="1187624" y="4509120"/>
            <a:chExt cx="1560513" cy="1367780"/>
          </a:xfrm>
        </p:grpSpPr>
        <p:sp>
          <p:nvSpPr>
            <p:cNvPr id="12" name="Овал 11"/>
            <p:cNvSpPr/>
            <p:nvPr/>
          </p:nvSpPr>
          <p:spPr bwMode="auto">
            <a:xfrm>
              <a:off x="1187624" y="5229505"/>
              <a:ext cx="1560513" cy="647395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ru-RU" sz="2800" b="1" dirty="0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13</a:t>
              </a:r>
              <a:endParaRPr lang="ru-RU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pic>
          <p:nvPicPr>
            <p:cNvPr id="6162" name="Рисунок 10" descr="Clipart Happy Cute Orange Fish Royalty Free Vector Illustration by visekart"/>
            <p:cNvPicPr>
              <a:picLocks noChangeAspect="1" noChangeArrowheads="1"/>
            </p:cNvPicPr>
            <p:nvPr/>
          </p:nvPicPr>
          <p:blipFill>
            <a:blip r:embed="rId6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1547664" y="4509120"/>
              <a:ext cx="919204" cy="78717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3" name="Группа 15"/>
          <p:cNvGrpSpPr>
            <a:grpSpLocks/>
          </p:cNvGrpSpPr>
          <p:nvPr/>
        </p:nvGrpSpPr>
        <p:grpSpPr bwMode="auto">
          <a:xfrm>
            <a:off x="4500563" y="5013325"/>
            <a:ext cx="1560512" cy="1439863"/>
            <a:chOff x="4499992" y="5013176"/>
            <a:chExt cx="1560513" cy="1439788"/>
          </a:xfrm>
        </p:grpSpPr>
        <p:sp>
          <p:nvSpPr>
            <p:cNvPr id="13" name="Овал 12"/>
            <p:cNvSpPr/>
            <p:nvPr/>
          </p:nvSpPr>
          <p:spPr bwMode="auto">
            <a:xfrm>
              <a:off x="4499992" y="5805298"/>
              <a:ext cx="1560513" cy="647666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ru-RU" sz="2800" b="1" dirty="0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15</a:t>
              </a:r>
              <a:endParaRPr lang="ru-RU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pic>
          <p:nvPicPr>
            <p:cNvPr id="6160" name="Рисунок 8" descr="Clipart Happy Pink Fish Royalty Free Vector Illustration by visekart"/>
            <p:cNvPicPr>
              <a:picLocks noChangeAspect="1" noChangeArrowheads="1"/>
            </p:cNvPicPr>
            <p:nvPr/>
          </p:nvPicPr>
          <p:blipFill>
            <a:blip r:embed="rId7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4572000" y="5013176"/>
              <a:ext cx="1152128" cy="9134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4" name="Группа 16"/>
          <p:cNvGrpSpPr>
            <a:grpSpLocks/>
          </p:cNvGrpSpPr>
          <p:nvPr/>
        </p:nvGrpSpPr>
        <p:grpSpPr bwMode="auto">
          <a:xfrm>
            <a:off x="6659563" y="4857760"/>
            <a:ext cx="1560512" cy="1739888"/>
            <a:chOff x="6660232" y="4858346"/>
            <a:chExt cx="1560513" cy="1738634"/>
          </a:xfrm>
        </p:grpSpPr>
        <p:sp>
          <p:nvSpPr>
            <p:cNvPr id="14" name="Овал 13"/>
            <p:cNvSpPr/>
            <p:nvPr/>
          </p:nvSpPr>
          <p:spPr bwMode="auto">
            <a:xfrm>
              <a:off x="6660232" y="5949747"/>
              <a:ext cx="1560513" cy="647233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ru-RU" sz="2800" b="1" dirty="0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14</a:t>
              </a:r>
              <a:endParaRPr lang="ru-RU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pic>
          <p:nvPicPr>
            <p:cNvPr id="6158" name="Рисунок 9" descr="Clipart Happy Gray Fish Royalty Free Vector Illustration by visekart"/>
            <p:cNvPicPr>
              <a:picLocks noChangeAspect="1" noChangeArrowheads="1"/>
            </p:cNvPicPr>
            <p:nvPr/>
          </p:nvPicPr>
          <p:blipFill>
            <a:blip r:embed="rId8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7072999" y="4858346"/>
              <a:ext cx="792088" cy="11521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8" name="Управляющая кнопка: далее 17">
            <a:hlinkClick r:id="" action="ppaction://hlinkshowjump?jump=nextslide" highlightClick="1"/>
          </p:cNvPr>
          <p:cNvSpPr/>
          <p:nvPr/>
        </p:nvSpPr>
        <p:spPr>
          <a:xfrm>
            <a:off x="8388424" y="6275016"/>
            <a:ext cx="755576" cy="582984"/>
          </a:xfrm>
          <a:prstGeom prst="actionButtonForwardNex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16" name="j0214098.wav">
            <a:hlinkClick r:id="" action="ppaction://media"/>
          </p:cNvPr>
          <p:cNvPicPr>
            <a:picLocks noRot="1" noChangeAspect="1"/>
          </p:cNvPicPr>
          <p:nvPr>
            <a:wavAudioFile r:embed="rId1" name="j0214098.wav"/>
          </p:nvPr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4419600" y="32766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1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7" dur="1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1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1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9" dur="1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20" dur="1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1" dur="1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1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7222 0.00948 C 0.07361 -0.01504 0.07465 -0.02845 0.08142 -0.04996 C 0.08281 -0.06985 0.08247 -0.09552 0.08924 -0.11356 C 0.09115 -0.15195 0.09653 -0.17762 0.10451 -0.21393 C 0.1066 -0.22341 0.10851 -0.23312 0.11076 -0.2426 C 0.11267 -0.25093 0.11684 -0.26712 0.11684 -0.26689 C 0.12066 -0.29718 0.11528 -0.26041 0.12309 -0.29394 C 0.12691 -0.31036 0.12882 -0.32678 0.13385 -0.34297 C 0.13646 -0.35986 0.14045 -0.37674 0.14618 -0.39223 C 0.14809 -0.40357 0.15243 -0.41513 0.15695 -0.42507 C 0.16007 -0.44288 0.15556 -0.42507 0.16302 -0.43733 C 0.16476 -0.44011 0.1691 -0.45398 0.17066 -0.45768 C 0.17622 -0.46994 0.18264 -0.47757 0.1908 -0.48659 C 0.19479 -0.49098 0.20122 -0.49607 0.20608 -0.49885 C 0.20903 -0.5007 0.21528 -0.50278 0.21528 -0.50255 C 0.22778 -0.51388 0.23993 -0.5081 0.25538 -0.50694 C 0.26233 -0.50209 0.26806 -0.49399 0.27379 -0.48659 C 0.28872 -0.42692 0.28004 -0.49052 0.28004 -0.34297 " pathEditMode="relative" rAng="0" ptsTypes="fffffffffffffffffA">
                                      <p:cBhvr>
                                        <p:cTn id="32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8" y="-262"/>
                                    </p:animMotion>
                                  </p:childTnLst>
                                </p:cTn>
                              </p:par>
                              <p:par>
                                <p:cTn id="33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4" dur="4745" fill="hold"/>
                                        <p:tgtEl>
                                          <p:spTgt spid="1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4745"/>
                            </p:stCondLst>
                            <p:childTnLst>
                              <p:par>
                                <p:cTn id="36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>
                <p:cTn id="3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6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Рисунок 4" descr="http://stat17.privet.ru/lr/091f9f6c57b3ee818e3e4812e7987638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1" name="Рисунок 5" descr="http://stat18.privet.ru/lr/0a221b9adc5170bef104379c7abcfccc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843213" y="908050"/>
            <a:ext cx="4176712" cy="3763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2" name="Рисунок 9" descr="http://i070.radikal.ru/0807/41/8f269e8c7ddf.pn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7019925" y="2924175"/>
            <a:ext cx="1728788" cy="172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Овал 11"/>
          <p:cNvSpPr/>
          <p:nvPr/>
        </p:nvSpPr>
        <p:spPr>
          <a:xfrm>
            <a:off x="7164388" y="3500438"/>
            <a:ext cx="1368425" cy="360362"/>
          </a:xfrm>
          <a:prstGeom prst="ellipse">
            <a:avLst/>
          </a:prstGeom>
          <a:solidFill>
            <a:srgbClr val="00B0F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8</a:t>
            </a:r>
            <a:r>
              <a:rPr lang="ru-RU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+ 4</a:t>
            </a:r>
          </a:p>
        </p:txBody>
      </p:sp>
      <p:grpSp>
        <p:nvGrpSpPr>
          <p:cNvPr id="2" name="Группа 15"/>
          <p:cNvGrpSpPr>
            <a:grpSpLocks/>
          </p:cNvGrpSpPr>
          <p:nvPr/>
        </p:nvGrpSpPr>
        <p:grpSpPr bwMode="auto">
          <a:xfrm>
            <a:off x="971550" y="4652963"/>
            <a:ext cx="1560513" cy="1368425"/>
            <a:chOff x="971600" y="4653136"/>
            <a:chExt cx="1560513" cy="1367780"/>
          </a:xfrm>
        </p:grpSpPr>
        <p:sp>
          <p:nvSpPr>
            <p:cNvPr id="13" name="Овал 12"/>
            <p:cNvSpPr/>
            <p:nvPr/>
          </p:nvSpPr>
          <p:spPr bwMode="auto">
            <a:xfrm>
              <a:off x="971600" y="5373521"/>
              <a:ext cx="1560513" cy="647395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ru-RU" sz="2800" b="1" dirty="0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10</a:t>
              </a:r>
              <a:endParaRPr lang="ru-RU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pic>
          <p:nvPicPr>
            <p:cNvPr id="7186" name="Рисунок 6" descr="Clipart Happy Cute Puffer Fish Royalty Free Vector Illustration by visekart"/>
            <p:cNvPicPr>
              <a:picLocks noChangeAspect="1" noChangeArrowheads="1"/>
            </p:cNvPicPr>
            <p:nvPr/>
          </p:nvPicPr>
          <p:blipFill>
            <a:blip r:embed="rId6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1115616" y="4653136"/>
              <a:ext cx="1125938" cy="7830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3" name="Группа 24"/>
          <p:cNvGrpSpPr>
            <a:grpSpLocks/>
          </p:cNvGrpSpPr>
          <p:nvPr/>
        </p:nvGrpSpPr>
        <p:grpSpPr bwMode="auto">
          <a:xfrm>
            <a:off x="4643438" y="5229225"/>
            <a:ext cx="1560512" cy="1439863"/>
            <a:chOff x="4644008" y="5229200"/>
            <a:chExt cx="1560513" cy="1439788"/>
          </a:xfrm>
        </p:grpSpPr>
        <p:sp>
          <p:nvSpPr>
            <p:cNvPr id="14" name="Овал 13"/>
            <p:cNvSpPr/>
            <p:nvPr/>
          </p:nvSpPr>
          <p:spPr bwMode="auto">
            <a:xfrm>
              <a:off x="4644008" y="6021322"/>
              <a:ext cx="1560513" cy="647666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ru-RU" sz="2800" b="1" dirty="0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14</a:t>
              </a:r>
              <a:endParaRPr lang="ru-RU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pic>
          <p:nvPicPr>
            <p:cNvPr id="7184" name="Рисунок 8" descr="Clipart Chubby Grinning Orange Blowfish Royalty Free Vector Illustration by Cory Thoman"/>
            <p:cNvPicPr>
              <a:picLocks noChangeAspect="1" noChangeArrowheads="1"/>
            </p:cNvPicPr>
            <p:nvPr/>
          </p:nvPicPr>
          <p:blipFill>
            <a:blip r:embed="rId7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4860032" y="5229200"/>
              <a:ext cx="1046425" cy="9022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4" name="Группа 25"/>
          <p:cNvGrpSpPr>
            <a:grpSpLocks/>
          </p:cNvGrpSpPr>
          <p:nvPr/>
        </p:nvGrpSpPr>
        <p:grpSpPr bwMode="auto">
          <a:xfrm>
            <a:off x="6588125" y="5157788"/>
            <a:ext cx="1700213" cy="1412875"/>
            <a:chOff x="6948264" y="5445224"/>
            <a:chExt cx="1700215" cy="1412776"/>
          </a:xfrm>
        </p:grpSpPr>
        <p:sp>
          <p:nvSpPr>
            <p:cNvPr id="15" name="Овал 14"/>
            <p:cNvSpPr/>
            <p:nvPr/>
          </p:nvSpPr>
          <p:spPr bwMode="auto">
            <a:xfrm>
              <a:off x="6948264" y="6151612"/>
              <a:ext cx="1700215" cy="706388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ru-RU" sz="2800" b="1" dirty="0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12</a:t>
              </a:r>
              <a:endParaRPr lang="ru-RU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pic>
          <p:nvPicPr>
            <p:cNvPr id="7182" name="Рисунок 9" descr="Cartoon Of A Blue Blowfish Royalty Free Vector Clipart by iimages"/>
            <p:cNvPicPr>
              <a:picLocks noChangeAspect="1" noChangeArrowheads="1"/>
            </p:cNvPicPr>
            <p:nvPr/>
          </p:nvPicPr>
          <p:blipFill>
            <a:blip r:embed="rId8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7236296" y="5445224"/>
              <a:ext cx="1255270" cy="9361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7" name="Управляющая кнопка: далее 26">
            <a:hlinkClick r:id="" action="ppaction://hlinkshowjump?jump=nextslide" highlightClick="1"/>
          </p:cNvPr>
          <p:cNvSpPr/>
          <p:nvPr/>
        </p:nvSpPr>
        <p:spPr>
          <a:xfrm>
            <a:off x="8461624" y="6148240"/>
            <a:ext cx="682376" cy="709760"/>
          </a:xfrm>
          <a:prstGeom prst="actionButtonForwardNex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16" name="j0214098.wav">
            <a:hlinkClick r:id="" action="ppaction://media"/>
          </p:cNvPr>
          <p:cNvPicPr>
            <a:picLocks noRot="1" noChangeAspect="1"/>
          </p:cNvPicPr>
          <p:nvPr>
            <a:wavAudioFile r:embed="rId1" name="j0214098.wav"/>
          </p:nvPr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4419600" y="32766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1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7" dur="1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1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1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9" dur="1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20" dur="1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1" dur="1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1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0139 0.03469 C -0.10521 0.02984 -0.11024 0.02613 -0.11354 0.02035 C -0.11771 0.01342 -0.11893 0.00116 -0.12292 -0.00601 C -0.12813 -0.01596 -0.13368 -0.02359 -0.1382 -0.03469 C -0.14566 -0.05296 -0.13768 -0.03723 -0.14288 -0.05527 C -0.14722 -0.0703 -0.15313 -0.08187 -0.15521 -0.09829 C -0.15764 -0.11748 -0.1592 -0.1383 -0.16597 -0.15564 C -0.1717 -0.18571 -0.17188 -0.21901 -0.17361 -0.25 C -0.17309 -0.29903 -0.18733 -0.37396 -0.16285 -0.42206 C -0.15799 -0.43154 -0.1566 -0.44218 -0.14896 -0.44866 C -0.14566 -0.46207 -0.14011 -0.46369 -0.13212 -0.47132 C -0.12483 -0.47803 -0.12101 -0.48682 -0.11215 -0.48982 C -0.09879 -0.50277 -0.08542 -0.50902 -0.0691 -0.51226 C -0.04566 -0.52266 -0.06302 -0.51665 -0.01511 -0.51434 C -0.00938 -0.51226 -0.00538 -0.50856 0.00017 -0.50624 C 0.00712 -0.49699 0.01337 -0.48635 0.01875 -0.47548 C 0.01979 -0.4734 0.02066 -0.47132 0.0217 -0.46924 C 0.02274 -0.46716 0.02482 -0.463 0.02482 -0.46276 C 0.03055 -0.43339 0.0309 -0.44311 0.0309 -0.40564 " pathEditMode="relative" rAng="0" ptsTypes="ffffffffffffffffffA">
                                      <p:cBhvr>
                                        <p:cTn id="3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" y="-279"/>
                                    </p:animMotion>
                                  </p:childTnLst>
                                </p:cTn>
                              </p:par>
                              <p:par>
                                <p:cTn id="33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4" dur="4745" fill="hold"/>
                                        <p:tgtEl>
                                          <p:spTgt spid="1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4745"/>
                            </p:stCondLst>
                            <p:childTnLst>
                              <p:par>
                                <p:cTn id="36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>
                <p:cTn id="3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6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Рисунок 4" descr="http://stat17.privet.ru/lr/091f2cae9c05198c1536d832cbeec9a6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5" name="Рисунок 5" descr="http://stat18.privet.ru/lr/0a221b9adc5170bef104379c7abcfccc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619250" y="765175"/>
            <a:ext cx="3457575" cy="331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Группа 16"/>
          <p:cNvGrpSpPr>
            <a:grpSpLocks/>
          </p:cNvGrpSpPr>
          <p:nvPr/>
        </p:nvGrpSpPr>
        <p:grpSpPr bwMode="auto">
          <a:xfrm>
            <a:off x="2916238" y="4652963"/>
            <a:ext cx="1871662" cy="1728787"/>
            <a:chOff x="2915816" y="4653136"/>
            <a:chExt cx="1872208" cy="1728192"/>
          </a:xfrm>
        </p:grpSpPr>
        <p:sp>
          <p:nvSpPr>
            <p:cNvPr id="9" name="Овал 8"/>
            <p:cNvSpPr/>
            <p:nvPr/>
          </p:nvSpPr>
          <p:spPr>
            <a:xfrm>
              <a:off x="3131779" y="5733851"/>
              <a:ext cx="1656245" cy="647477"/>
            </a:xfrm>
            <a:prstGeom prst="ellipse">
              <a:avLst/>
            </a:prstGeom>
            <a:solidFill>
              <a:srgbClr val="00B0F0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ru-RU" sz="2800" b="1" dirty="0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13</a:t>
              </a:r>
              <a:endParaRPr lang="ru-RU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pic>
          <p:nvPicPr>
            <p:cNvPr id="8210" name="Рисунок 4" descr="http://detsad-kitty.ru/uploads/posts/2011-10/1319454868_e3de777b8fb5.jpg"/>
            <p:cNvPicPr>
              <a:picLocks noChangeAspect="1" noChangeArrowheads="1"/>
            </p:cNvPicPr>
            <p:nvPr/>
          </p:nvPicPr>
          <p:blipFill>
            <a:blip r:embed="rId5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flipH="1">
              <a:off x="2915816" y="4653136"/>
              <a:ext cx="1800200" cy="13681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3" name="Группа 18"/>
          <p:cNvGrpSpPr>
            <a:grpSpLocks/>
          </p:cNvGrpSpPr>
          <p:nvPr/>
        </p:nvGrpSpPr>
        <p:grpSpPr bwMode="auto">
          <a:xfrm>
            <a:off x="5435600" y="5084763"/>
            <a:ext cx="1728788" cy="1773237"/>
            <a:chOff x="5436096" y="5085184"/>
            <a:chExt cx="1728192" cy="1772816"/>
          </a:xfrm>
        </p:grpSpPr>
        <p:sp>
          <p:nvSpPr>
            <p:cNvPr id="10" name="Овал 9"/>
            <p:cNvSpPr/>
            <p:nvPr/>
          </p:nvSpPr>
          <p:spPr>
            <a:xfrm>
              <a:off x="5436096" y="6210454"/>
              <a:ext cx="1656779" cy="647546"/>
            </a:xfrm>
            <a:prstGeom prst="ellipse">
              <a:avLst/>
            </a:prstGeom>
            <a:solidFill>
              <a:srgbClr val="00B0F0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ru-RU" sz="2800" b="1" dirty="0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16</a:t>
              </a:r>
              <a:endParaRPr lang="ru-RU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pic>
          <p:nvPicPr>
            <p:cNvPr id="8208" name="Рисунок 3" descr="http://detsad-kitty.ru/uploads/posts/2011-10/1319454868_e3de777b8fb5.jpg"/>
            <p:cNvPicPr>
              <a:picLocks noChangeAspect="1" noChangeArrowheads="1"/>
            </p:cNvPicPr>
            <p:nvPr/>
          </p:nvPicPr>
          <p:blipFill>
            <a:blip r:embed="rId6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5508104" y="5085184"/>
              <a:ext cx="1656184" cy="14401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8198" name="Рисунок 11" descr="http://i070.radikal.ru/0807/41/8f269e8c7ddf.pn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395288" y="2492375"/>
            <a:ext cx="1728787" cy="1657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Овал 12"/>
          <p:cNvSpPr/>
          <p:nvPr/>
        </p:nvSpPr>
        <p:spPr>
          <a:xfrm>
            <a:off x="539750" y="2924175"/>
            <a:ext cx="1368425" cy="433388"/>
          </a:xfrm>
          <a:prstGeom prst="ellipse">
            <a:avLst/>
          </a:prstGeom>
          <a:solidFill>
            <a:srgbClr val="00B0F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9</a:t>
            </a:r>
            <a:r>
              <a:rPr lang="ru-RU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+ </a:t>
            </a:r>
            <a:r>
              <a:rPr lang="ru-RU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</a:t>
            </a:r>
            <a:endParaRPr lang="ru-RU" sz="2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4" name="Группа 21"/>
          <p:cNvGrpSpPr>
            <a:grpSpLocks/>
          </p:cNvGrpSpPr>
          <p:nvPr/>
        </p:nvGrpSpPr>
        <p:grpSpPr bwMode="auto">
          <a:xfrm>
            <a:off x="4211638" y="3213100"/>
            <a:ext cx="1655762" cy="1728788"/>
            <a:chOff x="4211960" y="3212976"/>
            <a:chExt cx="1656184" cy="1728192"/>
          </a:xfrm>
        </p:grpSpPr>
        <p:sp>
          <p:nvSpPr>
            <p:cNvPr id="20" name="Овал 19"/>
            <p:cNvSpPr/>
            <p:nvPr/>
          </p:nvSpPr>
          <p:spPr>
            <a:xfrm>
              <a:off x="4211960" y="4293691"/>
              <a:ext cx="1656184" cy="647477"/>
            </a:xfrm>
            <a:prstGeom prst="ellipse">
              <a:avLst/>
            </a:prstGeom>
            <a:solidFill>
              <a:srgbClr val="00B0F0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ru-RU" sz="2800" b="1" dirty="0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15</a:t>
              </a:r>
              <a:endParaRPr lang="ru-RU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pic>
          <p:nvPicPr>
            <p:cNvPr id="8206" name="Рисунок 20" descr="http://detsad-kitty.ru/uploads/posts/2011-10/1319454868_e3de777b8fb5.jpg"/>
            <p:cNvPicPr>
              <a:picLocks noChangeAspect="1" noChangeArrowheads="1"/>
            </p:cNvPicPr>
            <p:nvPr/>
          </p:nvPicPr>
          <p:blipFill>
            <a:blip r:embed="rId8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4355976" y="3212976"/>
              <a:ext cx="1368152" cy="12961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3" name="Управляющая кнопка: далее 22">
            <a:hlinkClick r:id="" action="ppaction://hlinkshowjump?jump=nextslide" highlightClick="1"/>
          </p:cNvPr>
          <p:cNvSpPr/>
          <p:nvPr/>
        </p:nvSpPr>
        <p:spPr>
          <a:xfrm>
            <a:off x="8388424" y="6237312"/>
            <a:ext cx="755576" cy="620688"/>
          </a:xfrm>
          <a:prstGeom prst="actionButtonForwardNex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16" name="j0214098.wav">
            <a:hlinkClick r:id="" action="ppaction://media"/>
          </p:cNvPr>
          <p:cNvPicPr>
            <a:picLocks noRot="1" noChangeAspect="1"/>
          </p:cNvPicPr>
          <p:nvPr>
            <a:wavAudioFile r:embed="rId1" name="j0214098.wav"/>
          </p:nvPr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4419600" y="32766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1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7" dur="1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1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1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9" dur="1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20" dur="1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1" dur="1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1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033 0.00856 C -0.09791 -0.00971 -0.09774 -0.0296 -0.0941 -0.04879 C -0.09496 -0.11147 -0.08559 -0.16674 -0.10955 -0.21877 C -0.11076 -0.22733 -0.12031 -0.25185 -0.12482 -0.25786 C -0.12743 -0.26133 -0.13125 -0.26295 -0.1342 -0.26595 C -0.14826 -0.28099 -0.16024 -0.30087 -0.17726 -0.31105 C -0.19618 -0.32238 -0.22673 -0.32816 -0.24635 -0.33163 C -0.26632 -0.33094 -0.28646 -0.3314 -0.30642 -0.32955 C -0.30868 -0.32932 -0.31041 -0.32631 -0.3125 -0.32539 C -0.32239 -0.32099 -0.33316 -0.3166 -0.3434 -0.31313 C -0.35087 -0.30619 -0.36007 -0.30296 -0.36788 -0.29671 C -0.37587 -0.29024 -0.3809 -0.28307 -0.38802 -0.27613 C -0.4092 -0.25555 -0.39219 -0.27705 -0.40955 -0.2537 C -0.41111 -0.25161 -0.41406 -0.24745 -0.41406 -0.24745 C -0.4184 -0.2308 -0.42639 -0.216 -0.43264 -0.2005 " pathEditMode="relative" ptsTypes="ffffffffffffffA">
                                      <p:cBhvr>
                                        <p:cTn id="3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3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4" dur="4745" fill="hold"/>
                                        <p:tgtEl>
                                          <p:spTgt spid="1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4745"/>
                            </p:stCondLst>
                            <p:childTnLst>
                              <p:par>
                                <p:cTn id="36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>
                <p:cTn id="3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6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Рисунок 4" descr="http://stat17.privet.ru/lr/091f2cae9c05198c1536d832cbeec9a6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19" name="Рисунок 9" descr="http://i070.radikal.ru/0807/41/8f269e8c7ddf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95288" y="2492375"/>
            <a:ext cx="1728787" cy="1657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Овал 10"/>
          <p:cNvSpPr/>
          <p:nvPr/>
        </p:nvSpPr>
        <p:spPr>
          <a:xfrm>
            <a:off x="500034" y="2928934"/>
            <a:ext cx="1368425" cy="433388"/>
          </a:xfrm>
          <a:prstGeom prst="ellipse">
            <a:avLst/>
          </a:prstGeom>
          <a:solidFill>
            <a:srgbClr val="00B0F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18-</a:t>
            </a:r>
            <a:r>
              <a:rPr lang="ru-RU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9</a:t>
            </a:r>
            <a:r>
              <a:rPr lang="ru-RU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</a:t>
            </a:r>
          </a:p>
        </p:txBody>
      </p:sp>
      <p:grpSp>
        <p:nvGrpSpPr>
          <p:cNvPr id="2" name="Группа 16"/>
          <p:cNvGrpSpPr>
            <a:grpSpLocks/>
          </p:cNvGrpSpPr>
          <p:nvPr/>
        </p:nvGrpSpPr>
        <p:grpSpPr bwMode="auto">
          <a:xfrm>
            <a:off x="3059113" y="4076700"/>
            <a:ext cx="1944687" cy="1728788"/>
            <a:chOff x="2915816" y="4221088"/>
            <a:chExt cx="2160240" cy="2088232"/>
          </a:xfrm>
        </p:grpSpPr>
        <p:sp>
          <p:nvSpPr>
            <p:cNvPr id="12" name="Овал 11"/>
            <p:cNvSpPr/>
            <p:nvPr/>
          </p:nvSpPr>
          <p:spPr>
            <a:xfrm>
              <a:off x="3275562" y="5588314"/>
              <a:ext cx="1800494" cy="721006"/>
            </a:xfrm>
            <a:prstGeom prst="ellipse">
              <a:avLst/>
            </a:prstGeom>
            <a:solidFill>
              <a:srgbClr val="00B0F0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ru-RU" sz="2800" b="1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10</a:t>
              </a:r>
            </a:p>
          </p:txBody>
        </p:sp>
        <p:pic>
          <p:nvPicPr>
            <p:cNvPr id="9234" name="Рисунок 7" descr="http://detsad-kitty.ru/uploads/posts/2011-10/1319454868_e3de777b8fb5.jpg"/>
            <p:cNvPicPr>
              <a:picLocks noChangeAspect="1" noChangeArrowheads="1"/>
            </p:cNvPicPr>
            <p:nvPr/>
          </p:nvPicPr>
          <p:blipFill>
            <a:blip r:embed="rId5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2915816" y="4221088"/>
              <a:ext cx="2016224" cy="15841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3" name="Группа 15"/>
          <p:cNvGrpSpPr>
            <a:grpSpLocks/>
          </p:cNvGrpSpPr>
          <p:nvPr/>
        </p:nvGrpSpPr>
        <p:grpSpPr bwMode="auto">
          <a:xfrm>
            <a:off x="4643438" y="3357563"/>
            <a:ext cx="1944687" cy="1727200"/>
            <a:chOff x="4644008" y="3356992"/>
            <a:chExt cx="1944216" cy="1728192"/>
          </a:xfrm>
        </p:grpSpPr>
        <p:sp>
          <p:nvSpPr>
            <p:cNvPr id="13" name="Овал 12"/>
            <p:cNvSpPr/>
            <p:nvPr/>
          </p:nvSpPr>
          <p:spPr>
            <a:xfrm>
              <a:off x="4931275" y="4437112"/>
              <a:ext cx="1656949" cy="648072"/>
            </a:xfrm>
            <a:prstGeom prst="ellipse">
              <a:avLst/>
            </a:prstGeom>
            <a:solidFill>
              <a:srgbClr val="00B0F0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ru-RU" sz="2800" b="1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8</a:t>
              </a:r>
            </a:p>
          </p:txBody>
        </p:sp>
        <p:pic>
          <p:nvPicPr>
            <p:cNvPr id="9232" name="Рисунок 6" descr="http://detsad-kitty.ru/uploads/posts/2011-10/1319454868_e3de777b8fb5.jpg"/>
            <p:cNvPicPr>
              <a:picLocks noChangeAspect="1" noChangeArrowheads="1"/>
            </p:cNvPicPr>
            <p:nvPr/>
          </p:nvPicPr>
          <p:blipFill>
            <a:blip r:embed="rId6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4644008" y="3356992"/>
              <a:ext cx="1584176" cy="12961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0" name="Управляющая кнопка: далее 19">
            <a:hlinkClick r:id="" action="ppaction://hlinkshowjump?jump=nextslide" highlightClick="1"/>
          </p:cNvPr>
          <p:cNvSpPr/>
          <p:nvPr/>
        </p:nvSpPr>
        <p:spPr>
          <a:xfrm>
            <a:off x="8351912" y="6209928"/>
            <a:ext cx="792088" cy="648072"/>
          </a:xfrm>
          <a:prstGeom prst="actionButtonForwardNex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grpSp>
        <p:nvGrpSpPr>
          <p:cNvPr id="4" name="Группа 17"/>
          <p:cNvGrpSpPr>
            <a:grpSpLocks/>
          </p:cNvGrpSpPr>
          <p:nvPr/>
        </p:nvGrpSpPr>
        <p:grpSpPr bwMode="auto">
          <a:xfrm>
            <a:off x="5580063" y="5157788"/>
            <a:ext cx="1800225" cy="1700212"/>
            <a:chOff x="5580112" y="5157192"/>
            <a:chExt cx="1800200" cy="1700808"/>
          </a:xfrm>
        </p:grpSpPr>
        <p:sp>
          <p:nvSpPr>
            <p:cNvPr id="14" name="Овал 13"/>
            <p:cNvSpPr/>
            <p:nvPr/>
          </p:nvSpPr>
          <p:spPr>
            <a:xfrm>
              <a:off x="5580112" y="6138611"/>
              <a:ext cx="1800200" cy="719389"/>
            </a:xfrm>
            <a:prstGeom prst="ellipse">
              <a:avLst/>
            </a:prstGeom>
            <a:solidFill>
              <a:srgbClr val="00B0F0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ru-RU" sz="2800" b="1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9</a:t>
              </a:r>
            </a:p>
          </p:txBody>
        </p:sp>
        <p:pic>
          <p:nvPicPr>
            <p:cNvPr id="9230" name="Рисунок 8" descr="http://i070.radikal.ru/0807/41/8f269e8c7ddf.png"/>
            <p:cNvPicPr>
              <a:picLocks noChangeAspect="1" noChangeArrowheads="1"/>
            </p:cNvPicPr>
            <p:nvPr/>
          </p:nvPicPr>
          <p:blipFill>
            <a:blip r:embed="rId7" cstate="email"/>
            <a:srcRect/>
            <a:stretch>
              <a:fillRect/>
            </a:stretch>
          </p:blipFill>
          <p:spPr bwMode="auto">
            <a:xfrm>
              <a:off x="5724128" y="5157192"/>
              <a:ext cx="1372891" cy="1116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16" name="j0214098.wav">
            <a:hlinkClick r:id="" action="ppaction://media"/>
          </p:cNvPr>
          <p:cNvPicPr>
            <a:picLocks noRot="1" noChangeAspect="1"/>
          </p:cNvPicPr>
          <p:nvPr>
            <a:wavAudioFile r:embed="rId1" name="j0214098.wav"/>
          </p:nvPr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4419600" y="32766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1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7" dur="1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1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1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9" dur="1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20" dur="1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1" dur="1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1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118 0.01017 C -0.1125 -0.05273 -0.10712 -0.11656 -0.11476 -0.17831 C -0.11562 -0.18571 -0.11979 -0.19172 -0.12101 -0.19889 C -0.12361 -0.21416 -0.12517 -0.23058 -0.12708 -0.24607 C -0.12917 -0.26342 -0.13055 -0.25671 -0.13333 -0.27267 C -0.13646 -0.2914 -0.13611 -0.30481 -0.14253 -0.3217 C -0.14549 -0.33765 -0.14705 -0.35361 -0.15174 -0.36888 C -0.15226 -0.37234 -0.15243 -0.37605 -0.1533 -0.37928 C -0.15399 -0.3816 -0.15573 -0.38298 -0.15642 -0.3853 C -0.15746 -0.38923 -0.15851 -0.40195 -0.15937 -0.40588 C -0.16302 -0.42253 -0.16753 -0.43941 -0.17326 -0.45491 C -0.1776 -0.4667 -0.1816 -0.4785 -0.19028 -0.48567 C -0.19323 -0.49769 -0.19983 -0.50486 -0.20555 -0.51434 C -0.2125 -0.52614 -0.21962 -0.53863 -0.22552 -0.55135 C -0.22778 -0.5562 -0.23698 -0.56337 -0.23941 -0.56568 C -0.25642 -0.58141 -0.27326 -0.59436 -0.29323 -0.60246 C -0.30139 -0.60963 -0.31007 -0.61171 -0.31944 -0.61494 C -0.3217 -0.61564 -0.32344 -0.61772 -0.32552 -0.61888 C -0.33576 -0.62419 -0.33542 -0.62304 -0.34722 -0.62512 C -0.38316 -0.62443 -0.41892 -0.62443 -0.45486 -0.62304 C -0.4717 -0.62234 -0.48715 -0.60546 -0.5026 -0.59852 C -0.50937 -0.59228 -0.51528 -0.58488 -0.52257 -0.58002 C -0.52691 -0.57401 -0.53264 -0.57031 -0.53646 -0.5636 C -0.54496 -0.5488 -0.55885 -0.52729 -0.56406 -0.51041 C -0.56736 -0.49977 -0.5691 -0.48867 -0.5717 -0.47757 C -0.57344 -0.46994 -0.57639 -0.463 -0.57639 -0.45491 " pathEditMode="relative" ptsTypes="fffffffffffffffffffffffffA">
                                      <p:cBhvr>
                                        <p:cTn id="3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3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4" dur="4745" fill="hold"/>
                                        <p:tgtEl>
                                          <p:spTgt spid="1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4745"/>
                            </p:stCondLst>
                            <p:childTnLst>
                              <p:par>
                                <p:cTn id="36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>
                <p:cTn id="3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6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Рисунок 4" descr="http://stat17.privet.ru/lr/091f2cae9c05198c1536d832cbeec9a6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3" name="Рисунок 5" descr="http://stat18.privet.ru/lr/0a221b9adc5170bef104379c7abcfccc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619250" y="765175"/>
            <a:ext cx="3457575" cy="331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4" name="Рисунок 6" descr="http://i070.radikal.ru/0807/41/8f269e8c7ddf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95288" y="2492375"/>
            <a:ext cx="1728787" cy="1657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Овал 7"/>
          <p:cNvSpPr/>
          <p:nvPr/>
        </p:nvSpPr>
        <p:spPr>
          <a:xfrm>
            <a:off x="500034" y="2786058"/>
            <a:ext cx="1643074" cy="433388"/>
          </a:xfrm>
          <a:prstGeom prst="ellipse">
            <a:avLst/>
          </a:prstGeom>
          <a:solidFill>
            <a:srgbClr val="00B0F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16</a:t>
            </a:r>
            <a:r>
              <a:rPr lang="ru-RU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</a:t>
            </a:r>
            <a:r>
              <a:rPr lang="ru-RU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9</a:t>
            </a:r>
            <a:endParaRPr lang="ru-RU" sz="2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2" name="Группа 15"/>
          <p:cNvGrpSpPr>
            <a:grpSpLocks/>
          </p:cNvGrpSpPr>
          <p:nvPr/>
        </p:nvGrpSpPr>
        <p:grpSpPr bwMode="auto">
          <a:xfrm>
            <a:off x="3132138" y="5013325"/>
            <a:ext cx="1655762" cy="1439863"/>
            <a:chOff x="3131840" y="5013176"/>
            <a:chExt cx="1656184" cy="1440160"/>
          </a:xfrm>
        </p:grpSpPr>
        <p:sp>
          <p:nvSpPr>
            <p:cNvPr id="12" name="Овал 11"/>
            <p:cNvSpPr/>
            <p:nvPr/>
          </p:nvSpPr>
          <p:spPr>
            <a:xfrm>
              <a:off x="3276339" y="5949994"/>
              <a:ext cx="1440230" cy="503342"/>
            </a:xfrm>
            <a:prstGeom prst="ellipse">
              <a:avLst/>
            </a:prstGeom>
            <a:solidFill>
              <a:srgbClr val="00B0F0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ru-RU" sz="2800" b="1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5</a:t>
              </a:r>
            </a:p>
          </p:txBody>
        </p:sp>
        <p:pic>
          <p:nvPicPr>
            <p:cNvPr id="10257" name="Рисунок 10" descr="tropical clip art"/>
            <p:cNvPicPr>
              <a:picLocks noChangeAspect="1" noChangeArrowheads="1"/>
            </p:cNvPicPr>
            <p:nvPr/>
          </p:nvPicPr>
          <p:blipFill>
            <a:blip r:embed="rId5" cstate="email"/>
            <a:srcRect/>
            <a:stretch>
              <a:fillRect/>
            </a:stretch>
          </p:blipFill>
          <p:spPr bwMode="auto">
            <a:xfrm flipH="1">
              <a:off x="3131840" y="5013176"/>
              <a:ext cx="1656184" cy="10371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3" name="Группа 16"/>
          <p:cNvGrpSpPr>
            <a:grpSpLocks/>
          </p:cNvGrpSpPr>
          <p:nvPr/>
        </p:nvGrpSpPr>
        <p:grpSpPr bwMode="auto">
          <a:xfrm>
            <a:off x="5795963" y="4652963"/>
            <a:ext cx="1766887" cy="1512887"/>
            <a:chOff x="5796136" y="4653136"/>
            <a:chExt cx="1766321" cy="1512168"/>
          </a:xfrm>
        </p:grpSpPr>
        <p:sp>
          <p:nvSpPr>
            <p:cNvPr id="14" name="Овал 13"/>
            <p:cNvSpPr/>
            <p:nvPr/>
          </p:nvSpPr>
          <p:spPr>
            <a:xfrm>
              <a:off x="5796136" y="5660719"/>
              <a:ext cx="1439401" cy="504585"/>
            </a:xfrm>
            <a:prstGeom prst="ellipse">
              <a:avLst/>
            </a:prstGeom>
            <a:solidFill>
              <a:srgbClr val="00B0F0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ru-RU" sz="2800" b="1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8</a:t>
              </a:r>
              <a:endParaRPr lang="ru-RU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pic>
          <p:nvPicPr>
            <p:cNvPr id="10255" name="Рисунок 8" descr="http://www.christianpreschoolprintables.com/sitebuilder/images/Fish-302x177.jpg"/>
            <p:cNvPicPr>
              <a:picLocks noChangeAspect="1" noChangeArrowheads="1"/>
            </p:cNvPicPr>
            <p:nvPr/>
          </p:nvPicPr>
          <p:blipFill>
            <a:blip r:embed="rId6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5868144" y="4653136"/>
              <a:ext cx="1694313" cy="11767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4" name="Группа 15"/>
          <p:cNvGrpSpPr>
            <a:grpSpLocks/>
          </p:cNvGrpSpPr>
          <p:nvPr/>
        </p:nvGrpSpPr>
        <p:grpSpPr bwMode="auto">
          <a:xfrm>
            <a:off x="4211638" y="3500438"/>
            <a:ext cx="1560512" cy="1439862"/>
            <a:chOff x="4499992" y="5013176"/>
            <a:chExt cx="1560513" cy="1439788"/>
          </a:xfrm>
        </p:grpSpPr>
        <p:sp>
          <p:nvSpPr>
            <p:cNvPr id="21" name="Овал 20"/>
            <p:cNvSpPr/>
            <p:nvPr/>
          </p:nvSpPr>
          <p:spPr bwMode="auto">
            <a:xfrm>
              <a:off x="4499992" y="5805297"/>
              <a:ext cx="1560513" cy="647667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ru-RU" sz="2800" b="1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7</a:t>
              </a:r>
              <a:endParaRPr lang="ru-RU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pic>
          <p:nvPicPr>
            <p:cNvPr id="10253" name="Рисунок 8" descr="Clipart Happy Pink Fish Royalty Free Vector Illustration by visekart"/>
            <p:cNvPicPr>
              <a:picLocks noChangeAspect="1" noChangeArrowheads="1"/>
            </p:cNvPicPr>
            <p:nvPr/>
          </p:nvPicPr>
          <p:blipFill>
            <a:blip r:embed="rId7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4572000" y="5013176"/>
              <a:ext cx="1152128" cy="9134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3" name="Управляющая кнопка: далее 22">
            <a:hlinkClick r:id="" action="ppaction://hlinkshowjump?jump=nextslide" highlightClick="1"/>
          </p:cNvPr>
          <p:cNvSpPr/>
          <p:nvPr/>
        </p:nvSpPr>
        <p:spPr>
          <a:xfrm>
            <a:off x="8351912" y="6209928"/>
            <a:ext cx="792088" cy="648072"/>
          </a:xfrm>
          <a:prstGeom prst="actionButtonForwardNex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1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7" dur="1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1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1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566 -0.06267 C 0.0533 -0.07748 0.05087 -0.08557 0.03559 -0.09852 C 0.03264 -0.11055 0.03334 -0.12604 0.01806 -0.13668 C 0.01372 -0.15981 0.00157 -0.1753 -0.01649 -0.19704 C -0.02118 -0.20282 -0.02534 -0.2086 -0.03055 -0.21439 C -0.03472 -0.21947 -0.04409 -0.22919 -0.04409 -0.22896 C -0.05295 -0.24723 -0.0408 -0.22502 -0.05833 -0.24538 C -0.06684 -0.25509 -0.07118 -0.26503 -0.08264 -0.27475 C -0.08836 -0.28492 -0.09757 -0.2951 -0.11041 -0.30435 C -0.11475 -0.31129 -0.12448 -0.31823 -0.13472 -0.32424 C -0.14184 -0.33488 -0.13159 -0.32424 -0.14843 -0.33141 C -0.15243 -0.33326 -0.16215 -0.34158 -0.16562 -0.34366 C -0.17812 -0.35107 -0.1927 -0.35569 -0.21093 -0.36124 C -0.22014 -0.36378 -0.23455 -0.36679 -0.24548 -0.36841 C -0.25225 -0.36957 -0.26614 -0.37095 -0.26614 -0.37072 C -0.29444 -0.37743 -0.32187 -0.37396 -0.35677 -0.37327 C -0.37239 -0.37049 -0.38541 -0.36564 -0.39826 -0.36124 C -0.43177 -0.32516 -0.41232 -0.36355 -0.41232 -0.27475 " pathEditMode="relative" rAng="0" ptsTypes="fffffffffffffffffA">
                                      <p:cBhvr>
                                        <p:cTn id="1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44" y="-15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>
                      <p:stCondLst>
                        <p:cond delay="0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8" dur="1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29" dur="1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30" dur="1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1" dur="1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3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Рисунок 4" descr="http://img1.liveinternet.ru/images/attach/c/4/78/422/78422247_k17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7" name="Рисунок 5" descr="http://stat18.privet.ru/lr/0a221b9adc5170bef104379c7abcfccc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627313" y="1052513"/>
            <a:ext cx="3240087" cy="318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Группа 19"/>
          <p:cNvGrpSpPr>
            <a:grpSpLocks/>
          </p:cNvGrpSpPr>
          <p:nvPr/>
        </p:nvGrpSpPr>
        <p:grpSpPr bwMode="auto">
          <a:xfrm>
            <a:off x="7581900" y="3357563"/>
            <a:ext cx="1562100" cy="1557337"/>
            <a:chOff x="4499992" y="5301208"/>
            <a:chExt cx="1562472" cy="1556792"/>
          </a:xfrm>
        </p:grpSpPr>
        <p:sp>
          <p:nvSpPr>
            <p:cNvPr id="5" name="Овал 4"/>
            <p:cNvSpPr/>
            <p:nvPr/>
          </p:nvSpPr>
          <p:spPr>
            <a:xfrm>
              <a:off x="4499992" y="6210527"/>
              <a:ext cx="1562472" cy="647473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ru-RU" sz="2800" b="1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6</a:t>
              </a:r>
            </a:p>
          </p:txBody>
        </p:sp>
        <p:pic>
          <p:nvPicPr>
            <p:cNvPr id="11282" name="Рисунок 6" descr="http://cf.ltkcdn.net/feng-shui/images/slide/126353-379x500-k1.jpg"/>
            <p:cNvPicPr>
              <a:picLocks noChangeAspect="1" noChangeArrowheads="1"/>
            </p:cNvPicPr>
            <p:nvPr/>
          </p:nvPicPr>
          <p:blipFill>
            <a:blip r:embed="rId5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4644008" y="5301208"/>
              <a:ext cx="962108" cy="10925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3" name="Группа 14"/>
          <p:cNvGrpSpPr>
            <a:grpSpLocks/>
          </p:cNvGrpSpPr>
          <p:nvPr/>
        </p:nvGrpSpPr>
        <p:grpSpPr bwMode="auto">
          <a:xfrm>
            <a:off x="2051050" y="5489575"/>
            <a:ext cx="1560513" cy="1368425"/>
            <a:chOff x="1187624" y="4509120"/>
            <a:chExt cx="1560513" cy="1367780"/>
          </a:xfrm>
        </p:grpSpPr>
        <p:sp>
          <p:nvSpPr>
            <p:cNvPr id="8" name="Овал 7"/>
            <p:cNvSpPr/>
            <p:nvPr/>
          </p:nvSpPr>
          <p:spPr bwMode="auto">
            <a:xfrm>
              <a:off x="1187624" y="5229505"/>
              <a:ext cx="1560513" cy="647395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ru-RU" sz="2800" b="1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4</a:t>
              </a:r>
            </a:p>
          </p:txBody>
        </p:sp>
        <p:pic>
          <p:nvPicPr>
            <p:cNvPr id="11280" name="Рисунок 10" descr="Clipart Happy Cute Orange Fish Royalty Free Vector Illustration by visekart"/>
            <p:cNvPicPr>
              <a:picLocks noChangeAspect="1" noChangeArrowheads="1"/>
            </p:cNvPicPr>
            <p:nvPr/>
          </p:nvPicPr>
          <p:blipFill>
            <a:blip r:embed="rId6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1547664" y="4509120"/>
              <a:ext cx="919204" cy="78717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11270" name="Рисунок 6" descr="http://i070.radikal.ru/0807/41/8f269e8c7ddf.pn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5724525" y="2852738"/>
            <a:ext cx="1728788" cy="1657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Овал 13"/>
          <p:cNvSpPr/>
          <p:nvPr/>
        </p:nvSpPr>
        <p:spPr>
          <a:xfrm>
            <a:off x="5867400" y="3357563"/>
            <a:ext cx="1633558" cy="428627"/>
          </a:xfrm>
          <a:prstGeom prst="ellipse">
            <a:avLst/>
          </a:prstGeom>
          <a:solidFill>
            <a:srgbClr val="00B0F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13</a:t>
            </a:r>
            <a:r>
              <a:rPr lang="ru-RU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</a:t>
            </a:r>
            <a:r>
              <a:rPr lang="ru-RU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8</a:t>
            </a:r>
            <a:endParaRPr lang="ru-RU" sz="2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4" name="Группа 18"/>
          <p:cNvGrpSpPr>
            <a:grpSpLocks/>
          </p:cNvGrpSpPr>
          <p:nvPr/>
        </p:nvGrpSpPr>
        <p:grpSpPr bwMode="auto">
          <a:xfrm>
            <a:off x="2987675" y="4292600"/>
            <a:ext cx="1704975" cy="1584325"/>
            <a:chOff x="467544" y="4365105"/>
            <a:chExt cx="1706488" cy="1584175"/>
          </a:xfrm>
        </p:grpSpPr>
        <p:sp>
          <p:nvSpPr>
            <p:cNvPr id="11" name="Овал 10"/>
            <p:cNvSpPr/>
            <p:nvPr/>
          </p:nvSpPr>
          <p:spPr>
            <a:xfrm>
              <a:off x="612135" y="5301641"/>
              <a:ext cx="1561897" cy="647639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ru-RU" sz="2800" b="1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5</a:t>
              </a:r>
            </a:p>
          </p:txBody>
        </p:sp>
        <p:pic>
          <p:nvPicPr>
            <p:cNvPr id="11278" name="Рисунок 7" descr="Clipart Happy Blue And Purple Fish Royalty Free Vector Illustration by visekart"/>
            <p:cNvPicPr>
              <a:picLocks noChangeAspect="1" noChangeArrowheads="1"/>
            </p:cNvPicPr>
            <p:nvPr/>
          </p:nvPicPr>
          <p:blipFill>
            <a:blip r:embed="rId8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467544" y="4365105"/>
              <a:ext cx="1395075" cy="11521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5" name="Управляющая кнопка: далее 14">
            <a:hlinkClick r:id="" action="ppaction://hlinkshowjump?jump=nextslide" highlightClick="1"/>
          </p:cNvPr>
          <p:cNvSpPr/>
          <p:nvPr/>
        </p:nvSpPr>
        <p:spPr>
          <a:xfrm>
            <a:off x="8351912" y="6209928"/>
            <a:ext cx="792088" cy="648072"/>
          </a:xfrm>
          <a:prstGeom prst="actionButtonForwardNex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16" name="j0214098.wav">
            <a:hlinkClick r:id="" action="ppaction://media"/>
          </p:cNvPr>
          <p:cNvPicPr>
            <a:picLocks noRot="1" noChangeAspect="1"/>
          </p:cNvPicPr>
          <p:nvPr>
            <a:wavAudioFile r:embed="rId1" name="j0214098.wav"/>
          </p:nvPr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4419600" y="32766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1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7" dur="1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1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1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9" dur="1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20" dur="1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1" dur="1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1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6423 -0.03145 C 0.06614 -0.04325 0.06441 -0.03538 0.06875 -0.04672 C 0.07621 -0.06684 0.08524 -0.08187 0.09444 -0.08511 C 0.09756 -0.08904 0.10052 -0.09366 0.10364 -0.09621 C 0.10954 -0.10523 0.11562 -0.11032 0.12152 -0.11748 C 0.12569 -0.12974 0.13194 -0.13714 0.13697 -0.14339 C 0.13784 -0.1457 0.13836 -0.14801 0.13923 -0.14986 C 0.13975 -0.15102 0.14062 -0.15056 0.14097 -0.15194 C 0.14479 -0.16328 0.13958 -0.15518 0.14375 -0.16073 C 0.14635 -0.17461 0.14357 -0.16119 0.14965 -0.17993 C 0.15208 -0.18756 0.15434 -0.19912 0.15694 -0.20583 C 0.15798 -0.20814 0.15902 -0.20837 0.15989 -0.20999 C 0.16493 -0.22017 0.16892 -0.23566 0.17204 -0.25324 C 0.17309 -0.2655 0.17621 -0.27544 0.17829 -0.28538 C 0.18281 -0.3062 0.18715 -0.32678 0.19218 -0.34575 C 0.19392 -0.35222 0.19444 -0.36008 0.1967 -0.36286 C 0.19774 -0.37697 0.19618 -0.36101 0.19947 -0.37581 C 0.20312 -0.39177 0.19635 -0.37234 0.20173 -0.38645 C 0.20312 -0.40171 0.20121 -0.38367 0.20572 -0.40587 C 0.20868 -0.41998 0.21215 -0.43178 0.21545 -0.4445 C 0.21631 -0.44727 0.21753 -0.44866 0.2184 -0.45097 C 0.21996 -0.45513 0.22309 -0.46392 0.22309 -0.46369 C 0.225 -0.47433 0.22795 -0.48127 0.23107 -0.48543 C 0.23194 -0.48774 0.23263 -0.48936 0.2335 -0.49191 C 0.23402 -0.49376 0.23437 -0.49676 0.23506 -0.49838 C 0.23784 -0.50555 0.24166 -0.51249 0.24479 -0.5155 C 0.24861 -0.52475 0.25208 -0.52822 0.25642 -0.53053 C 0.28055 -0.52798 0.27222 -0.54533 0.28038 -0.51341 C 0.28125 -0.50231 0.28229 -0.50093 0.28385 -0.49191 C 0.28454 -0.48404 0.28576 -0.4778 0.2868 -0.4704 C 0.28732 -0.45814 0.28854 -0.44635 0.28906 -0.43386 C 0.2901 -0.40773 0.29114 -0.38205 0.29236 -0.35638 C 0.29305 -0.33279 0.29375 -0.31314 0.29375 -0.28955 " pathEditMode="relative" rAng="0" ptsTypes="ffffffffffffffffffffffffffffffffA">
                                      <p:cBhvr>
                                        <p:cTn id="3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5" y="-257"/>
                                    </p:animMotion>
                                  </p:childTnLst>
                                </p:cTn>
                              </p:par>
                              <p:par>
                                <p:cTn id="33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4" dur="4745" fill="hold"/>
                                        <p:tgtEl>
                                          <p:spTgt spid="1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4745"/>
                            </p:stCondLst>
                            <p:childTnLst>
                              <p:par>
                                <p:cTn id="36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>
                <p:cTn id="3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6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694</TotalTime>
  <Words>183</Words>
  <Application>Microsoft Office PowerPoint</Application>
  <PresentationFormat>Экран (4:3)</PresentationFormat>
  <Paragraphs>74</Paragraphs>
  <Slides>13</Slides>
  <Notes>0</Notes>
  <HiddenSlides>0</HiddenSlides>
  <MMClips>8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     Использованные ресурсы</vt:lpstr>
    </vt:vector>
  </TitlesOfParts>
  <Company>Useh-Posadim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Valera</dc:creator>
  <cp:lastModifiedBy>ПК</cp:lastModifiedBy>
  <cp:revision>79</cp:revision>
  <dcterms:created xsi:type="dcterms:W3CDTF">2012-12-11T20:09:14Z</dcterms:created>
  <dcterms:modified xsi:type="dcterms:W3CDTF">2014-11-30T16:52:59Z</dcterms:modified>
</cp:coreProperties>
</file>