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7" r:id="rId3"/>
    <p:sldId id="266" r:id="rId4"/>
    <p:sldId id="271" r:id="rId5"/>
    <p:sldId id="259" r:id="rId6"/>
    <p:sldId id="265" r:id="rId7"/>
    <p:sldId id="264" r:id="rId8"/>
    <p:sldId id="256" r:id="rId9"/>
    <p:sldId id="261" r:id="rId10"/>
    <p:sldId id="263" r:id="rId11"/>
    <p:sldId id="262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28E6F-CDC6-4F54-95CC-4EFFFCABE7F8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17E28-C2BF-4BE7-A80E-B3A651B95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7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7E28-C2BF-4BE7-A80E-B3A651B951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3;&#1040;&#1062;.&#1055;&#1056;&#1054;&#1045;&#1050;&#1058;\&#1087;&#1088;&#1077;&#1079;&#1077;&#1085;&#1090;&#1072;&#1094;&#1080;&#1103;\P1010867.MOV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3;&#1040;&#1062;.&#1055;&#1056;&#1054;&#1045;&#1050;&#1058;\&#1087;&#1088;&#1077;&#1079;&#1077;&#1085;&#1090;&#1072;&#1094;&#1080;&#1103;\P1010878.MOV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3;&#1040;&#1062;.&#1055;&#1056;&#1054;&#1045;&#1050;&#1058;\&#1087;&#1088;&#1077;&#1079;&#1077;&#1085;&#1090;&#1072;&#1094;&#1080;&#1103;\P1010863.MOV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53;&#1040;&#1062;&#1055;&#1056;&#1054;&#1045;&#1050;&#1058;\&#1087;&#1088;&#1077;&#1079;&#1077;&#1085;&#1090;&#1072;&#1094;&#1080;&#1103;\P1010050.MO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53;&#1040;&#1062;&#1055;&#1056;&#1054;&#1045;&#1050;&#1058;\&#1087;&#1088;&#1077;&#1079;&#1077;&#1085;&#1090;&#1072;&#1094;&#1080;&#1103;\P1010060.MOV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3;&#1040;&#1062;.&#1055;&#1056;&#1054;&#1045;&#1050;&#1058;\&#1087;&#1088;&#1077;&#1079;&#1077;&#1085;&#1090;&#1072;&#1094;&#1080;&#1103;\P1010876.MOV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Н.А.М\Новая папка\00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11560" y="620688"/>
            <a:ext cx="3519850" cy="5047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211638" y="981075"/>
            <a:ext cx="49323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МЕЛЬНИКОВА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НАТАЛЬЯ  АЛЕКСАНДРОВНА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 НАРО-ФОМИНСКАЯ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СОШ  №6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углубленным изучением</a:t>
            </a:r>
          </a:p>
          <a:p>
            <a:pPr algn="ctr"/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отдельных предметов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Рисунки\волна\office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0" y="5589588"/>
            <a:ext cx="1270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1010867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512" y="548680"/>
            <a:ext cx="7453365" cy="559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Рисунки\волна\office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589588"/>
            <a:ext cx="1270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1010878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321447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Рисунки\волна\office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589588"/>
            <a:ext cx="1270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1010863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9" y="267870"/>
            <a:ext cx="7358114" cy="55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Admin\Desktop\Наташа\P10107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052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P10107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P10107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"/>
            <a:ext cx="3384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5334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Районный семинар.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Выступление « Тематические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презентации  как средство повышения  учебной  мотивации»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Picture 4" descr="D:\Рисунки\волна\office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791200"/>
            <a:ext cx="1270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P10100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P10107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333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P10100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14744" y="3357562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Мастер- классы: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урок чтения - групповые технологии;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урок труда- изготовление  оберега.</a:t>
            </a:r>
          </a:p>
        </p:txBody>
      </p:sp>
      <p:pic>
        <p:nvPicPr>
          <p:cNvPr id="8" name="Picture 4" descr="D:\Рисунки\волна\office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5029200"/>
            <a:ext cx="1270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Рисунки\волна\office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334000"/>
            <a:ext cx="1270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857892"/>
            <a:ext cx="8159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Мастер – класс : лекция для родителей  «Типичные ошибки  в воспитании»  с элементами  практической работы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101005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7159" y="267869"/>
            <a:ext cx="7358113" cy="5518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Рисунки\волна\office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0" y="5791200"/>
            <a:ext cx="1270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867400"/>
            <a:ext cx="5340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Рефлексия.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                  Подведение итогов 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101006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14290"/>
            <a:ext cx="7620053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Рисунки\волна\office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867400"/>
            <a:ext cx="1270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P1010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338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P10107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304800"/>
            <a:ext cx="4389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Информационно-методический модульный семинар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«УМК «Планета знаний»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как средство реализации требований ФГОС и совершенствования преподавания предметов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в начальной школе»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810000"/>
            <a:ext cx="419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Педагогический марафон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классных руководителей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«Учительство Подмосковья –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воспитанию будущего поколения России»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G:\класс\Новая папка\IMG_5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"/>
            <a:ext cx="6553200" cy="491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D:\Рисунки\волна\office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0" y="5589588"/>
            <a:ext cx="1270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5334000"/>
            <a:ext cx="6707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Победители 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районной  научно-практической конференции 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 «Мир глазами детей»  и Российского заочного конкурса   «Юный исследователь»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6215082"/>
            <a:ext cx="2784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Отзывы   учеников: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Рисунки\волна\office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786454"/>
            <a:ext cx="1270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1010876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7" y="321448"/>
            <a:ext cx="7477176" cy="560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127</Words>
  <Application>Microsoft Office PowerPoint</Application>
  <PresentationFormat>Экран (4:3)</PresentationFormat>
  <Paragraphs>29</Paragraphs>
  <Slides>13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НАМ</cp:lastModifiedBy>
  <cp:revision>24</cp:revision>
  <dcterms:created xsi:type="dcterms:W3CDTF">2013-03-16T14:55:07Z</dcterms:created>
  <dcterms:modified xsi:type="dcterms:W3CDTF">2013-03-18T09:55:14Z</dcterms:modified>
</cp:coreProperties>
</file>