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2F6E-19CB-401F-A1B4-AC2ED8B1BFAE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700F-02E4-442C-8E92-106AC2B117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WordArt 2" descr="smile57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5612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latin typeface="Times New Roman"/>
                <a:cs typeface="Times New Roman"/>
              </a:rPr>
              <a:t>ФИЗМИНУТКА</a:t>
            </a:r>
          </a:p>
        </p:txBody>
      </p:sp>
      <p:pic>
        <p:nvPicPr>
          <p:cNvPr id="446468" name="Picture 4" descr="shar10004_enl_th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70676">
            <a:off x="2987675" y="2205038"/>
            <a:ext cx="3168650" cy="29479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068" name="Picture 4" descr="96cf8cdb7c66"/>
          <p:cNvPicPr>
            <a:picLocks noChangeAspect="1" noChangeArrowheads="1"/>
          </p:cNvPicPr>
          <p:nvPr/>
        </p:nvPicPr>
        <p:blipFill>
          <a:blip r:embed="rId3" cstate="print"/>
          <a:srcRect l="62566" b="22771"/>
          <a:stretch>
            <a:fillRect/>
          </a:stretch>
        </p:blipFill>
        <p:spPr bwMode="auto">
          <a:xfrm rot="817342">
            <a:off x="755650" y="3868738"/>
            <a:ext cx="1103313" cy="2089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5485E-6 L 0.0026 -0.5748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57483 L 0.71146 -0.57483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146 -0.57483 L 0.71146 -0.008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146 -0.0081 L 0.0026 -0.0081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809 L 0.69826 -0.57228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-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146 -0.57483 L 0.71146 -0.0081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146 -0.0081 L 0.01059 -0.56419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57483 L 0.35712 -0.29147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114" name="Picture 2" descr="96cf8cdb7c66"/>
          <p:cNvPicPr>
            <a:picLocks noChangeAspect="1" noChangeArrowheads="1"/>
          </p:cNvPicPr>
          <p:nvPr/>
        </p:nvPicPr>
        <p:blipFill>
          <a:blip r:embed="rId3" cstate="print"/>
          <a:srcRect l="35112" t="4099" r="36052" b="42586"/>
          <a:stretch>
            <a:fillRect/>
          </a:stretch>
        </p:blipFill>
        <p:spPr bwMode="auto">
          <a:xfrm>
            <a:off x="827088" y="1989138"/>
            <a:ext cx="1189037" cy="2016125"/>
          </a:xfrm>
          <a:prstGeom prst="rect">
            <a:avLst/>
          </a:prstGeom>
          <a:noFill/>
        </p:spPr>
      </p:pic>
      <p:pic>
        <p:nvPicPr>
          <p:cNvPr id="474115" name="Picture 3" descr="96cf8cdb7c66"/>
          <p:cNvPicPr>
            <a:picLocks noChangeAspect="1" noChangeArrowheads="1"/>
          </p:cNvPicPr>
          <p:nvPr/>
        </p:nvPicPr>
        <p:blipFill>
          <a:blip r:embed="rId4" cstate="print"/>
          <a:srcRect l="62566" b="22771"/>
          <a:stretch>
            <a:fillRect/>
          </a:stretch>
        </p:blipFill>
        <p:spPr bwMode="auto">
          <a:xfrm rot="817342">
            <a:off x="3995738" y="2060575"/>
            <a:ext cx="1103312" cy="2089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33576 -0.0053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0.01041 L 0.33681 -0.3046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81 -0.30463 L 0.01389 -0.30463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0.30463 L 0.01389 2.96296E-6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576 -0.00533 L -0.00503 -0.00533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-0.00532 L 0.37569 0.33588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7 0.33588 L 0.00278 0.33078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33079 L 0.00278 -0.00255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7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3091" name="Picture 3" descr="96cf8cdb7c66"/>
          <p:cNvPicPr>
            <a:picLocks noChangeAspect="1" noChangeArrowheads="1"/>
          </p:cNvPicPr>
          <p:nvPr/>
        </p:nvPicPr>
        <p:blipFill>
          <a:blip r:embed="rId3" cstate="print"/>
          <a:srcRect l="35112" t="4099" r="36052" b="42586"/>
          <a:stretch>
            <a:fillRect/>
          </a:stretch>
        </p:blipFill>
        <p:spPr bwMode="auto">
          <a:xfrm>
            <a:off x="755650" y="404813"/>
            <a:ext cx="1189038" cy="2016125"/>
          </a:xfrm>
          <a:prstGeom prst="rect">
            <a:avLst/>
          </a:prstGeom>
          <a:noFill/>
        </p:spPr>
      </p:pic>
      <p:pic>
        <p:nvPicPr>
          <p:cNvPr id="473092" name="Picture 4" descr="96cf8cdb7c66"/>
          <p:cNvPicPr>
            <a:picLocks noChangeAspect="1" noChangeArrowheads="1"/>
          </p:cNvPicPr>
          <p:nvPr/>
        </p:nvPicPr>
        <p:blipFill>
          <a:blip r:embed="rId4" cstate="print"/>
          <a:srcRect l="62566" b="22771"/>
          <a:stretch>
            <a:fillRect/>
          </a:stretch>
        </p:blipFill>
        <p:spPr bwMode="auto">
          <a:xfrm rot="817342">
            <a:off x="3995738" y="2060575"/>
            <a:ext cx="1103312" cy="2089150"/>
          </a:xfrm>
          <a:prstGeom prst="rect">
            <a:avLst/>
          </a:prstGeom>
          <a:noFill/>
        </p:spPr>
      </p:pic>
      <p:pic>
        <p:nvPicPr>
          <p:cNvPr id="473093" name="Picture 5" descr="96cf8cdb7c66"/>
          <p:cNvPicPr>
            <a:picLocks noChangeAspect="1" noChangeArrowheads="1"/>
          </p:cNvPicPr>
          <p:nvPr/>
        </p:nvPicPr>
        <p:blipFill>
          <a:blip r:embed="rId5" cstate="print"/>
          <a:srcRect r="67542" b="33604"/>
          <a:stretch>
            <a:fillRect/>
          </a:stretch>
        </p:blipFill>
        <p:spPr bwMode="auto">
          <a:xfrm>
            <a:off x="7308850" y="188913"/>
            <a:ext cx="1112838" cy="20875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56697E-6 L -0.35955 -0.2780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3146 L 0.71475 -0.0314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509 L 0.00452 0.62989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62986 L -0.7224 -0.00509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55 -0.27804 L -0.35955 0.36202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32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55 0.36203 L 0.36511 -0.27824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476 -0.03146 L 0.36024 -0.03146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24 -0.03146 L 0.36024 0.2412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24 0.2412 L -0.0099 -0.03148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24 -0.00508 L -0.7224 0.63498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4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24 0.63498 L -0.35226 0.26764 " pathEditMode="relative" rAng="0" ptsTypes="AA">
                                      <p:cBhvr>
                                        <p:cTn id="48" dur="3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0"/>
                            </p:stCondLst>
                            <p:childTnLst>
                              <p:par>
                                <p:cTn id="5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26 0.26759 L 0.00226 0.62477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5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62989 L 0.00226 -0.00508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10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11 -0.27824 L 0.01059 -0.27824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40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27824 L 0.01059 -0.00533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7000"/>
                            </p:stCondLst>
                            <p:childTnLst>
                              <p:par>
                                <p:cTn id="6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-0.24427 0.33588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0"/>
                            </p:stCondLst>
                            <p:childTnLst>
                              <p:par>
                                <p:cTn id="6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2757 0.29375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3000"/>
                            </p:stCondLst>
                            <p:childTnLst>
                              <p:par>
                                <p:cTn id="6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7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7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7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2013-11-18T05:52:46Z</dcterms:created>
  <dcterms:modified xsi:type="dcterms:W3CDTF">2013-11-18T05:55:42Z</dcterms:modified>
</cp:coreProperties>
</file>