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CE73E6-7008-4E3E-BEE9-9220F43C3D5A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4B82BF-5DED-4300-A5E5-52D6B94CE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Отрезок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Урок 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>
            <a:spLocks noChangeAspect="1"/>
          </p:cNvSpPr>
          <p:nvPr/>
        </p:nvSpPr>
        <p:spPr>
          <a:xfrm>
            <a:off x="3419872" y="2780928"/>
            <a:ext cx="1715356" cy="1715356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707904" y="3068960"/>
            <a:ext cx="1176110" cy="117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 геометрические фигуры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76256" y="5589240"/>
            <a:ext cx="1810544" cy="53692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736" y="3717032"/>
            <a:ext cx="914400" cy="91440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7704" y="2708920"/>
            <a:ext cx="585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4581128"/>
            <a:ext cx="5533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/>
              <a:t>в</a:t>
            </a:r>
          </a:p>
        </p:txBody>
      </p:sp>
      <p:sp>
        <p:nvSpPr>
          <p:cNvPr id="9" name="Овал 8"/>
          <p:cNvSpPr/>
          <p:nvPr/>
        </p:nvSpPr>
        <p:spPr>
          <a:xfrm flipH="1">
            <a:off x="4211960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2780928"/>
            <a:ext cx="5533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/>
              <a:t>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1916832"/>
            <a:ext cx="1368152" cy="13464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>
            <a:spLocks noChangeAspect="1"/>
          </p:cNvSpPr>
          <p:nvPr/>
        </p:nvSpPr>
        <p:spPr>
          <a:xfrm>
            <a:off x="5508098" y="4005058"/>
            <a:ext cx="1715356" cy="17153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>
            <a:spLocks noChangeAspect="1"/>
          </p:cNvSpPr>
          <p:nvPr/>
        </p:nvSpPr>
        <p:spPr>
          <a:xfrm>
            <a:off x="179512" y="1988840"/>
            <a:ext cx="1600256" cy="122413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ильный пятиугольник 18"/>
          <p:cNvSpPr/>
          <p:nvPr/>
        </p:nvSpPr>
        <p:spPr>
          <a:xfrm>
            <a:off x="2555776" y="1844824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№1,2,3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4, с.8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4797152"/>
            <a:ext cx="8229600" cy="4625609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331640" y="2204864"/>
            <a:ext cx="3240360" cy="864096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51520" y="3068960"/>
            <a:ext cx="1080120" cy="2520280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2204864"/>
            <a:ext cx="1800200" cy="3600400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355976" y="2276872"/>
            <a:ext cx="216024" cy="345638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51520" y="2276872"/>
            <a:ext cx="4248472" cy="331236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059832" y="2204864"/>
            <a:ext cx="1512168" cy="3528392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251520" y="5589240"/>
            <a:ext cx="6120680" cy="21602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1560" y="1988840"/>
            <a:ext cx="648072" cy="1107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dirty="0" smtClean="0"/>
              <a:t>м</a:t>
            </a:r>
            <a:endParaRPr lang="ru-RU" sz="6600" dirty="0"/>
          </a:p>
        </p:txBody>
      </p:sp>
      <p:sp>
        <p:nvSpPr>
          <p:cNvPr id="41" name="TextBox 40"/>
          <p:cNvSpPr txBox="1"/>
          <p:nvPr/>
        </p:nvSpPr>
        <p:spPr>
          <a:xfrm>
            <a:off x="4860032" y="1484784"/>
            <a:ext cx="648072" cy="1107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dirty="0"/>
              <a:t>в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44208" y="5157192"/>
            <a:ext cx="648072" cy="1107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/>
              <a:t>D</a:t>
            </a:r>
            <a:endParaRPr lang="ru-RU" sz="6600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5805264"/>
            <a:ext cx="648072" cy="1107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  <p:sp>
        <p:nvSpPr>
          <p:cNvPr id="44" name="TextBox 43"/>
          <p:cNvSpPr txBox="1"/>
          <p:nvPr/>
        </p:nvSpPr>
        <p:spPr>
          <a:xfrm>
            <a:off x="2699792" y="5750004"/>
            <a:ext cx="648072" cy="1107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dirty="0"/>
              <a:t>с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83968" y="5877272"/>
            <a:ext cx="576064" cy="1107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600" dirty="0"/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</TotalTime>
  <Words>22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Отрезок</vt:lpstr>
      <vt:lpstr>Назови геометрические фигуры</vt:lpstr>
      <vt:lpstr>Задания №1,2,3</vt:lpstr>
      <vt:lpstr>Задание 4, с.8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Отрезок</dc:title>
  <dc:creator>Чечёткина Д. Ю.</dc:creator>
  <cp:lastModifiedBy>Чечёткина Д. Ю.</cp:lastModifiedBy>
  <cp:revision>5</cp:revision>
  <dcterms:created xsi:type="dcterms:W3CDTF">2012-09-01T12:43:58Z</dcterms:created>
  <dcterms:modified xsi:type="dcterms:W3CDTF">2012-09-05T15:15:31Z</dcterms:modified>
</cp:coreProperties>
</file>