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58" r:id="rId3"/>
    <p:sldId id="262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814ED-7612-44A4-BA07-F197ECDE0F26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5A5C1-86C5-4F87-9779-75E431720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5A5C1-86C5-4F87-9779-75E4317207B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5" Type="http://schemas.openxmlformats.org/officeDocument/2006/relationships/image" Target="../media/image15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.jpeg"/><Relationship Id="rId1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9.jpeg"/><Relationship Id="rId17" Type="http://schemas.openxmlformats.org/officeDocument/2006/relationships/image" Target="../media/image4.jpeg"/><Relationship Id="rId2" Type="http://schemas.openxmlformats.org/officeDocument/2006/relationships/image" Target="../media/image5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8.jpeg"/><Relationship Id="rId5" Type="http://schemas.openxmlformats.org/officeDocument/2006/relationships/image" Target="../media/image8.jpeg"/><Relationship Id="rId1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7.jpeg"/><Relationship Id="rId9" Type="http://schemas.openxmlformats.org/officeDocument/2006/relationships/image" Target="../media/image16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3.png"/><Relationship Id="rId2" Type="http://schemas.openxmlformats.org/officeDocument/2006/relationships/image" Target="../media/image5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24.jpeg"/><Relationship Id="rId5" Type="http://schemas.openxmlformats.org/officeDocument/2006/relationships/image" Target="../media/image8.jpeg"/><Relationship Id="rId15" Type="http://schemas.openxmlformats.org/officeDocument/2006/relationships/image" Target="../media/image27.png"/><Relationship Id="rId10" Type="http://schemas.openxmlformats.org/officeDocument/2006/relationships/image" Target="../media/image23.jpeg"/><Relationship Id="rId4" Type="http://schemas.openxmlformats.org/officeDocument/2006/relationships/image" Target="../media/image7.jpeg"/><Relationship Id="rId9" Type="http://schemas.openxmlformats.org/officeDocument/2006/relationships/image" Target="../media/image1.jpe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149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20383"/>
          <a:stretch>
            <a:fillRect/>
          </a:stretch>
        </p:blipFill>
        <p:spPr bwMode="auto">
          <a:xfrm>
            <a:off x="0" y="0"/>
            <a:ext cx="3995936" cy="5805264"/>
          </a:xfrm>
          <a:prstGeom prst="rect">
            <a:avLst/>
          </a:prstGeom>
          <a:noFill/>
        </p:spPr>
      </p:pic>
      <p:pic>
        <p:nvPicPr>
          <p:cNvPr id="5" name="Рисунок 4" descr="Айболит (Добрый доктор Айболит). Корней Чуковский Сказки для детей. Рассказы и сказки с картинками"/>
          <p:cNvPicPr/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3480" y="2708920"/>
            <a:ext cx="46805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Трав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5733256"/>
            <a:ext cx="2483768" cy="1124744"/>
          </a:xfrm>
          <a:prstGeom prst="rect">
            <a:avLst/>
          </a:prstGeom>
          <a:noFill/>
        </p:spPr>
      </p:pic>
      <p:pic>
        <p:nvPicPr>
          <p:cNvPr id="7" name="Picture 4" descr="Трав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733256"/>
            <a:ext cx="2483768" cy="1124744"/>
          </a:xfrm>
          <a:prstGeom prst="rect">
            <a:avLst/>
          </a:prstGeom>
          <a:noFill/>
        </p:spPr>
      </p:pic>
      <p:pic>
        <p:nvPicPr>
          <p:cNvPr id="8" name="Picture 4" descr="Трав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733256"/>
            <a:ext cx="2483768" cy="1124744"/>
          </a:xfrm>
          <a:prstGeom prst="rect">
            <a:avLst/>
          </a:prstGeom>
          <a:noFill/>
        </p:spPr>
      </p:pic>
      <p:pic>
        <p:nvPicPr>
          <p:cNvPr id="9" name="Picture 4" descr="Трав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45224"/>
            <a:ext cx="2483768" cy="1124744"/>
          </a:xfrm>
          <a:prstGeom prst="rect">
            <a:avLst/>
          </a:prstGeom>
          <a:noFill/>
        </p:spPr>
      </p:pic>
      <p:pic>
        <p:nvPicPr>
          <p:cNvPr id="10" name="Picture 4" descr="Трав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301208"/>
            <a:ext cx="2483768" cy="1124744"/>
          </a:xfrm>
          <a:prstGeom prst="rect">
            <a:avLst/>
          </a:prstGeom>
          <a:noFill/>
        </p:spPr>
      </p:pic>
      <p:pic>
        <p:nvPicPr>
          <p:cNvPr id="11" name="Picture 4" descr="Трав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733256"/>
            <a:ext cx="2483768" cy="1124744"/>
          </a:xfrm>
          <a:prstGeom prst="rect">
            <a:avLst/>
          </a:prstGeom>
          <a:noFill/>
        </p:spPr>
      </p:pic>
      <p:pic>
        <p:nvPicPr>
          <p:cNvPr id="12" name="Picture 2" descr="http://litsait.ru/upload/comments/03fa22c5c48a46c27eb7c098d2af985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3968" y="6237313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Александрийский маяк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Александрийский ма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7262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6093296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Александрийский маяк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6093296"/>
            <a:ext cx="36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Колос Родосский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World's Seven Wonders - The Colossus of Rhodes - Social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4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80112" y="6237312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Колос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Родосский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Аттестация 2015\Уроки\7 ЧУДЕС СВЕТА\3_s18xx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28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3968" y="6165304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Мавзолей в </a:t>
            </a:r>
            <a:r>
              <a:rPr lang="ru-RU" sz="3200" b="1" dirty="0" err="1" smtClean="0">
                <a:solidFill>
                  <a:srgbClr val="FFFF00"/>
                </a:solidFill>
              </a:rPr>
              <a:t>Галикарнасе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Аттестация 2015\Уроки\7 ЧУДЕС СВЕТА\210e403dcd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7984" y="6237312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Храм Артемиды в Эфесе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Аттестация 2015\Уроки\7 ЧУДЕС СВЕТА\2744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630932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Пирамиды Хеопса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Тема: Число и цифра 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16832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Задачи:  -познакомиться с числом и 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                 цифрой 7,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               - научиться писать цифру 7,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               - познакомиться с составом 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                 числа7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мешно до слез - Страница 98 - 1-й класс для Буратин"/>
          <p:cNvPicPr/>
          <p:nvPr/>
        </p:nvPicPr>
        <p:blipFill>
          <a:blip r:embed="rId2" cstate="print"/>
          <a:srcRect l="4295" t="5673" r="5746" b="5915"/>
          <a:stretch>
            <a:fillRect/>
          </a:stretch>
        </p:blipFill>
        <p:spPr bwMode="auto">
          <a:xfrm>
            <a:off x="4139952" y="980728"/>
            <a:ext cx="43924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online-azbuka.ru/image/ts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77" r="11436"/>
          <a:stretch>
            <a:fillRect/>
          </a:stretch>
        </p:blipFill>
        <p:spPr bwMode="auto">
          <a:xfrm>
            <a:off x="539551" y="836712"/>
            <a:ext cx="3108917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0000" b="1" dirty="0" smtClean="0">
                <a:solidFill>
                  <a:srgbClr val="008000"/>
                </a:solidFill>
                <a:latin typeface="Arial Black" pitchFamily="34" charset="0"/>
              </a:rPr>
              <a:t>7</a:t>
            </a:r>
            <a:r>
              <a:rPr lang="ru-RU" sz="30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0000" b="1" dirty="0" smtClean="0">
                <a:solidFill>
                  <a:srgbClr val="008000"/>
                </a:solidFill>
                <a:latin typeface="Arial Black" pitchFamily="34" charset="0"/>
              </a:rPr>
              <a:t>я</a:t>
            </a:r>
            <a:endParaRPr lang="ru-RU" sz="300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нарисовать капельку из мультика Сайт о рисовани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81D19"/>
              </a:clrFrom>
              <a:clrTo>
                <a:srgbClr val="181D1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420888"/>
            <a:ext cx="1296144" cy="16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Жуки в клип-арте сайта &quot;ЗооКлуб&quot; (библиотека схематичных и шутливых рисунков жуков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356992"/>
            <a:ext cx="360040" cy="439249"/>
          </a:xfrm>
          <a:prstGeom prst="rect">
            <a:avLst/>
          </a:prstGeom>
          <a:noFill/>
        </p:spPr>
      </p:pic>
      <p:pic>
        <p:nvPicPr>
          <p:cNvPr id="5" name="Picture 2" descr="http://pixelbrush.ru/uploads/posts/2011-04/1302608087_bd58a0e2bb1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645024"/>
            <a:ext cx="518057" cy="504056"/>
          </a:xfrm>
          <a:prstGeom prst="rect">
            <a:avLst/>
          </a:prstGeom>
          <a:noFill/>
        </p:spPr>
      </p:pic>
      <p:pic>
        <p:nvPicPr>
          <p:cNvPr id="6" name="Picture 2" descr="http://audioskazki.net/wp-content/gallery/rus_skazki/masha_i_medved/p00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564904"/>
            <a:ext cx="2376265" cy="2262204"/>
          </a:xfrm>
          <a:prstGeom prst="rect">
            <a:avLst/>
          </a:prstGeom>
          <a:noFill/>
        </p:spPr>
      </p:pic>
      <p:pic>
        <p:nvPicPr>
          <p:cNvPr id="8" name="Рисунок 7" descr="Согласились бы Вы участвовать в испытании новых лекарств?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157192"/>
            <a:ext cx="12596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Дневник Лёка007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243268"/>
            <a:ext cx="2506655" cy="1545772"/>
          </a:xfrm>
          <a:prstGeom prst="rect">
            <a:avLst/>
          </a:prstGeom>
          <a:noFill/>
        </p:spPr>
      </p:pic>
      <p:pic>
        <p:nvPicPr>
          <p:cNvPr id="5132" name="Picture 12" descr="http://d3l2rivt3pqnj2.cloudfront.net/i/prints/rw/lg/3/7/Winifred-Austen-Longtailed-Fieldmouse--Radierung--3782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9E1CC"/>
              </a:clrFrom>
              <a:clrTo>
                <a:srgbClr val="D9E1CC">
                  <a:alpha val="0"/>
                </a:srgbClr>
              </a:clrTo>
            </a:clrChange>
          </a:blip>
          <a:srcRect l="22680" t="16589" r="16840" b="19424"/>
          <a:stretch>
            <a:fillRect/>
          </a:stretch>
        </p:blipFill>
        <p:spPr bwMode="auto">
          <a:xfrm>
            <a:off x="6732240" y="5229200"/>
            <a:ext cx="904100" cy="762835"/>
          </a:xfrm>
          <a:prstGeom prst="rect">
            <a:avLst/>
          </a:prstGeom>
          <a:noFill/>
        </p:spPr>
      </p:pic>
      <p:pic>
        <p:nvPicPr>
          <p:cNvPr id="16386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0" y="0"/>
            <a:ext cx="2448272" cy="3225958"/>
          </a:xfrm>
          <a:prstGeom prst="rect">
            <a:avLst/>
          </a:prstGeom>
          <a:noFill/>
        </p:spPr>
      </p:pic>
      <p:pic>
        <p:nvPicPr>
          <p:cNvPr id="11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4788024" y="260648"/>
            <a:ext cx="1619537" cy="1944216"/>
          </a:xfrm>
          <a:prstGeom prst="rect">
            <a:avLst/>
          </a:prstGeom>
          <a:noFill/>
        </p:spPr>
      </p:pic>
      <p:pic>
        <p:nvPicPr>
          <p:cNvPr id="12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4499992" y="620688"/>
            <a:ext cx="1017547" cy="1340768"/>
          </a:xfrm>
          <a:prstGeom prst="rect">
            <a:avLst/>
          </a:prstGeom>
          <a:noFill/>
        </p:spPr>
      </p:pic>
      <p:pic>
        <p:nvPicPr>
          <p:cNvPr id="13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4355976" y="908720"/>
            <a:ext cx="689653" cy="908720"/>
          </a:xfrm>
          <a:prstGeom prst="rect">
            <a:avLst/>
          </a:prstGeom>
          <a:noFill/>
        </p:spPr>
      </p:pic>
      <p:pic>
        <p:nvPicPr>
          <p:cNvPr id="16388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3501008"/>
            <a:ext cx="2483768" cy="1124744"/>
          </a:xfrm>
          <a:prstGeom prst="rect">
            <a:avLst/>
          </a:prstGeom>
          <a:noFill/>
        </p:spPr>
      </p:pic>
      <p:pic>
        <p:nvPicPr>
          <p:cNvPr id="16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3068960"/>
            <a:ext cx="2483768" cy="1124744"/>
          </a:xfrm>
          <a:prstGeom prst="rect">
            <a:avLst/>
          </a:prstGeom>
          <a:noFill/>
        </p:spPr>
      </p:pic>
      <p:pic>
        <p:nvPicPr>
          <p:cNvPr id="17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3284984"/>
            <a:ext cx="2483768" cy="1124744"/>
          </a:xfrm>
          <a:prstGeom prst="rect">
            <a:avLst/>
          </a:prstGeom>
          <a:noFill/>
        </p:spPr>
      </p:pic>
      <p:pic>
        <p:nvPicPr>
          <p:cNvPr id="19" name="Picture 2" descr="http://litsait.ru/upload/comments/03fa22c5c48a46c27eb7c098d2af9855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9824" y="0"/>
            <a:ext cx="1584176" cy="1584176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836712"/>
            <a:ext cx="2736304" cy="313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600" y="2924944"/>
            <a:ext cx="2483768" cy="1124744"/>
          </a:xfrm>
          <a:prstGeom prst="rect">
            <a:avLst/>
          </a:prstGeom>
          <a:noFill/>
        </p:spPr>
      </p:pic>
      <p:pic>
        <p:nvPicPr>
          <p:cNvPr id="21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24544" y="2996952"/>
            <a:ext cx="2483768" cy="1124744"/>
          </a:xfrm>
          <a:prstGeom prst="rect">
            <a:avLst/>
          </a:prstGeom>
          <a:noFill/>
        </p:spPr>
      </p:pic>
      <p:pic>
        <p:nvPicPr>
          <p:cNvPr id="22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5661248"/>
            <a:ext cx="2483768" cy="360040"/>
          </a:xfrm>
          <a:prstGeom prst="rect">
            <a:avLst/>
          </a:prstGeom>
          <a:noFill/>
        </p:spPr>
      </p:pic>
      <p:pic>
        <p:nvPicPr>
          <p:cNvPr id="23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6093296"/>
            <a:ext cx="1619672" cy="548680"/>
          </a:xfrm>
          <a:prstGeom prst="rect">
            <a:avLst/>
          </a:prstGeom>
          <a:noFill/>
        </p:spPr>
      </p:pic>
      <p:pic>
        <p:nvPicPr>
          <p:cNvPr id="24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3608" y="5085184"/>
            <a:ext cx="2483768" cy="1124744"/>
          </a:xfrm>
          <a:prstGeom prst="rect">
            <a:avLst/>
          </a:prstGeom>
          <a:noFill/>
        </p:spPr>
      </p:pic>
      <p:pic>
        <p:nvPicPr>
          <p:cNvPr id="25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5229200"/>
            <a:ext cx="2483768" cy="1124744"/>
          </a:xfrm>
          <a:prstGeom prst="rect">
            <a:avLst/>
          </a:prstGeom>
          <a:noFill/>
        </p:spPr>
      </p:pic>
      <p:pic>
        <p:nvPicPr>
          <p:cNvPr id="26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96552" y="4725144"/>
            <a:ext cx="2483768" cy="1124744"/>
          </a:xfrm>
          <a:prstGeom prst="rect">
            <a:avLst/>
          </a:prstGeom>
          <a:noFill/>
        </p:spPr>
      </p:pic>
      <p:pic>
        <p:nvPicPr>
          <p:cNvPr id="27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664" y="4005064"/>
            <a:ext cx="2483768" cy="1124744"/>
          </a:xfrm>
          <a:prstGeom prst="rect">
            <a:avLst/>
          </a:prstGeom>
          <a:noFill/>
        </p:spPr>
      </p:pic>
      <p:pic>
        <p:nvPicPr>
          <p:cNvPr id="28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4797152"/>
            <a:ext cx="3131840" cy="1124744"/>
          </a:xfrm>
          <a:prstGeom prst="rect">
            <a:avLst/>
          </a:prstGeom>
          <a:noFill/>
        </p:spPr>
      </p:pic>
      <p:pic>
        <p:nvPicPr>
          <p:cNvPr id="29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0" y="4293096"/>
            <a:ext cx="4968552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нарисовать капельку из мультика Сайт о рисовани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B1D1C"/>
              </a:clrFrom>
              <a:clrTo>
                <a:srgbClr val="1B1D1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930389"/>
            <a:ext cx="1331640" cy="167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Жуки в клип-арте сайта &quot;ЗооКлуб&quot; (библиотека схематичных и шутливых рисунков жуков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24944"/>
            <a:ext cx="360040" cy="439249"/>
          </a:xfrm>
          <a:prstGeom prst="rect">
            <a:avLst/>
          </a:prstGeom>
          <a:noFill/>
        </p:spPr>
      </p:pic>
      <p:pic>
        <p:nvPicPr>
          <p:cNvPr id="5" name="Picture 2" descr="http://pixelbrush.ru/uploads/posts/2011-04/1302608087_bd58a0e2bb1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284984"/>
            <a:ext cx="518057" cy="504056"/>
          </a:xfrm>
          <a:prstGeom prst="rect">
            <a:avLst/>
          </a:prstGeom>
          <a:noFill/>
        </p:spPr>
      </p:pic>
      <p:pic>
        <p:nvPicPr>
          <p:cNvPr id="6" name="Picture 2" descr="http://audioskazki.net/wp-content/gallery/rus_skazki/masha_i_medved/p00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040"/>
            <a:ext cx="1966605" cy="1872208"/>
          </a:xfrm>
          <a:prstGeom prst="rect">
            <a:avLst/>
          </a:prstGeom>
          <a:noFill/>
        </p:spPr>
      </p:pic>
      <p:pic>
        <p:nvPicPr>
          <p:cNvPr id="8" name="Рисунок 7" descr="Согласились бы Вы участвовать в испытании новых лекарств?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84984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Дневник Лёка007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636912"/>
            <a:ext cx="2507191" cy="1546102"/>
          </a:xfrm>
          <a:prstGeom prst="rect">
            <a:avLst/>
          </a:prstGeom>
          <a:noFill/>
        </p:spPr>
      </p:pic>
      <p:pic>
        <p:nvPicPr>
          <p:cNvPr id="5132" name="Picture 12" descr="http://d3l2rivt3pqnj2.cloudfront.net/i/prints/rw/lg/3/7/Winifred-Austen-Longtailed-Fieldmouse--Radierung--3782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2DAC5"/>
              </a:clrFrom>
              <a:clrTo>
                <a:srgbClr val="D2DAC5">
                  <a:alpha val="0"/>
                </a:srgbClr>
              </a:clrTo>
            </a:clrChange>
          </a:blip>
          <a:srcRect l="22680" t="16589" r="16840" b="19424"/>
          <a:stretch>
            <a:fillRect/>
          </a:stretch>
        </p:blipFill>
        <p:spPr bwMode="auto">
          <a:xfrm>
            <a:off x="6012160" y="3645024"/>
            <a:ext cx="648072" cy="546811"/>
          </a:xfrm>
          <a:prstGeom prst="rect">
            <a:avLst/>
          </a:prstGeom>
          <a:noFill/>
        </p:spPr>
      </p:pic>
      <p:pic>
        <p:nvPicPr>
          <p:cNvPr id="10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0" y="-243408"/>
            <a:ext cx="2123728" cy="3058648"/>
          </a:xfrm>
          <a:prstGeom prst="rect">
            <a:avLst/>
          </a:prstGeom>
          <a:noFill/>
        </p:spPr>
      </p:pic>
      <p:pic>
        <p:nvPicPr>
          <p:cNvPr id="12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7308304" y="1123403"/>
            <a:ext cx="1835697" cy="2555933"/>
          </a:xfrm>
          <a:prstGeom prst="rect">
            <a:avLst/>
          </a:prstGeom>
          <a:noFill/>
        </p:spPr>
      </p:pic>
      <p:pic>
        <p:nvPicPr>
          <p:cNvPr id="13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6300192" y="1196752"/>
            <a:ext cx="1440160" cy="2005206"/>
          </a:xfrm>
          <a:prstGeom prst="rect">
            <a:avLst/>
          </a:prstGeom>
          <a:noFill/>
        </p:spPr>
      </p:pic>
      <p:pic>
        <p:nvPicPr>
          <p:cNvPr id="14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5580112" y="1412776"/>
            <a:ext cx="936104" cy="1303384"/>
          </a:xfrm>
          <a:prstGeom prst="rect">
            <a:avLst/>
          </a:prstGeom>
          <a:noFill/>
        </p:spPr>
      </p:pic>
      <p:pic>
        <p:nvPicPr>
          <p:cNvPr id="15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5796136" y="4797152"/>
            <a:ext cx="800397" cy="1114432"/>
          </a:xfrm>
          <a:prstGeom prst="rect">
            <a:avLst/>
          </a:prstGeom>
          <a:noFill/>
        </p:spPr>
      </p:pic>
      <p:pic>
        <p:nvPicPr>
          <p:cNvPr id="16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 l="14496" t="19206" r="18824" b="16772"/>
          <a:stretch>
            <a:fillRect/>
          </a:stretch>
        </p:blipFill>
        <p:spPr bwMode="auto">
          <a:xfrm>
            <a:off x="0" y="5157192"/>
            <a:ext cx="1656184" cy="720080"/>
          </a:xfrm>
          <a:prstGeom prst="rect">
            <a:avLst/>
          </a:prstGeom>
          <a:noFill/>
        </p:spPr>
      </p:pic>
      <p:pic>
        <p:nvPicPr>
          <p:cNvPr id="17" name="Picture 4" descr="Трава Картинки"/>
          <p:cNvPicPr>
            <a:picLocks noChangeAspect="1" noChangeArrowheads="1"/>
          </p:cNvPicPr>
          <p:nvPr/>
        </p:nvPicPr>
        <p:blipFill>
          <a:blip r:embed="rId14" cstate="print"/>
          <a:srcRect l="14496" t="19206" r="18824" b="16772"/>
          <a:stretch>
            <a:fillRect/>
          </a:stretch>
        </p:blipFill>
        <p:spPr bwMode="auto">
          <a:xfrm>
            <a:off x="1475656" y="5373216"/>
            <a:ext cx="2880320" cy="432048"/>
          </a:xfrm>
          <a:prstGeom prst="rect">
            <a:avLst/>
          </a:prstGeom>
          <a:noFill/>
        </p:spPr>
      </p:pic>
      <p:pic>
        <p:nvPicPr>
          <p:cNvPr id="18" name="Picture 4" descr="Трава Картинки"/>
          <p:cNvPicPr>
            <a:picLocks noChangeAspect="1" noChangeArrowheads="1"/>
          </p:cNvPicPr>
          <p:nvPr/>
        </p:nvPicPr>
        <p:blipFill>
          <a:blip r:embed="rId15" cstate="print"/>
          <a:srcRect l="14496" t="19206" r="18824" b="16772"/>
          <a:stretch>
            <a:fillRect/>
          </a:stretch>
        </p:blipFill>
        <p:spPr bwMode="auto">
          <a:xfrm>
            <a:off x="5004048" y="5661248"/>
            <a:ext cx="1656184" cy="288032"/>
          </a:xfrm>
          <a:prstGeom prst="rect">
            <a:avLst/>
          </a:prstGeom>
          <a:noFill/>
        </p:spPr>
      </p:pic>
      <p:pic>
        <p:nvPicPr>
          <p:cNvPr id="19" name="Picture 4" descr="Трава Картинки"/>
          <p:cNvPicPr>
            <a:picLocks noChangeAspect="1" noChangeArrowheads="1"/>
          </p:cNvPicPr>
          <p:nvPr/>
        </p:nvPicPr>
        <p:blipFill>
          <a:blip r:embed="rId14" cstate="print"/>
          <a:srcRect l="14496" t="19206" r="18824" b="16772"/>
          <a:stretch>
            <a:fillRect/>
          </a:stretch>
        </p:blipFill>
        <p:spPr bwMode="auto">
          <a:xfrm>
            <a:off x="6588224" y="5445224"/>
            <a:ext cx="2880320" cy="144016"/>
          </a:xfrm>
          <a:prstGeom prst="rect">
            <a:avLst/>
          </a:prstGeom>
          <a:noFill/>
        </p:spPr>
      </p:pic>
      <p:pic>
        <p:nvPicPr>
          <p:cNvPr id="20" name="Picture 4" descr="Трава Картинки"/>
          <p:cNvPicPr>
            <a:picLocks noChangeAspect="1" noChangeArrowheads="1"/>
          </p:cNvPicPr>
          <p:nvPr/>
        </p:nvPicPr>
        <p:blipFill>
          <a:blip r:embed="rId16" cstate="print"/>
          <a:srcRect l="14496" t="19206" r="18824" b="16772"/>
          <a:stretch>
            <a:fillRect/>
          </a:stretch>
        </p:blipFill>
        <p:spPr bwMode="auto">
          <a:xfrm rot="10800000" flipV="1">
            <a:off x="5868144" y="4149080"/>
            <a:ext cx="1656184" cy="216024"/>
          </a:xfrm>
          <a:prstGeom prst="rect">
            <a:avLst/>
          </a:prstGeom>
          <a:noFill/>
        </p:spPr>
      </p:pic>
      <p:pic>
        <p:nvPicPr>
          <p:cNvPr id="21" name="Picture 4" descr="Трава Картинки"/>
          <p:cNvPicPr>
            <a:picLocks noChangeAspect="1" noChangeArrowheads="1"/>
          </p:cNvPicPr>
          <p:nvPr/>
        </p:nvPicPr>
        <p:blipFill>
          <a:blip r:embed="rId14" cstate="print"/>
          <a:srcRect l="14496" t="19206" r="18824" b="16772"/>
          <a:stretch>
            <a:fillRect/>
          </a:stretch>
        </p:blipFill>
        <p:spPr bwMode="auto">
          <a:xfrm>
            <a:off x="1403648" y="3933056"/>
            <a:ext cx="2376264" cy="432048"/>
          </a:xfrm>
          <a:prstGeom prst="rect">
            <a:avLst/>
          </a:prstGeom>
          <a:noFill/>
        </p:spPr>
      </p:pic>
      <p:pic>
        <p:nvPicPr>
          <p:cNvPr id="22" name="Picture 2" descr="http://litsait.ru/upload/comments/03fa22c5c48a46c27eb7c098d2af9855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9824" y="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00901 C 0.00434 -0.02081 -0.00348 -0.04185 0.00486 -0.05827 C 0.00868 -0.08834 0.02239 -0.11332 0.03715 -0.13621 C 0.03993 -0.14037 0.04045 -0.14662 0.0434 -0.15055 C 0.046 -0.15402 0.04947 -0.15587 0.0526 -0.15864 C 0.071 -0.17483 0.05486 -0.16535 0.06649 -0.17923 C 0.07222 -0.18593 0.08159 -0.19218 0.08802 -0.1975 C 0.09809 -0.20582 0.11006 -0.20837 0.12031 -0.216 C 0.12847 -0.22224 0.13576 -0.22941 0.14496 -0.23242 C 0.15555 -0.23959 0.16718 -0.24514 0.17725 -0.253 C 0.1967 -0.26827 0.18385 -0.26341 0.19878 -0.26734 C 0.20868 -0.27497 0.21649 -0.27567 0.22795 -0.27752 C 0.2368 -0.28469 0.24409 -0.287 0.25416 -0.28977 C 0.26597 -0.29787 0.27951 -0.30064 0.29253 -0.30411 C 0.31093 -0.30342 0.32951 -0.30319 0.34791 -0.30203 C 0.38593 -0.29949 0.33454 -0.30157 0.36336 -0.29602 C 0.37152 -0.2944 0.37986 -0.29463 0.38802 -0.29394 C 0.40347 -0.2833 0.42638 -0.28376 0.4434 -0.27752 C 0.45086 -0.27474 0.4552 -0.27104 0.4618 -0.26734 C 0.46475 -0.26572 0.471 -0.26318 0.471 -0.26295 C 0.47256 -0.2611 0.47395 -0.25878 0.47569 -0.25693 C 0.47812 -0.25462 0.48107 -0.25346 0.48333 -0.25092 C 0.4875 -0.24606 0.49027 -0.23959 0.49409 -0.2345 C 0.50381 -0.19634 0.49739 -0.15471 0.50486 -0.11563 C 0.50607 -0.10245 0.50781 -0.08973 0.50954 -0.07678 C 0.51024 -0.06059 0.5125 -0.04209 0.5125 -0.02543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66883E-6 C 0.00191 -0.01017 0.00347 -0.01803 0.00451 -0.02867 C 0.00747 -0.09689 0.00833 -0.16281 0.00608 -0.23149 C 0.00556 -0.24791 0.00417 -0.27404 -0.00156 -0.28885 C -0.00555 -0.31452 -0.00937 -0.33834 -0.01701 -0.36262 C -0.01788 -0.36516 -0.01892 -0.37233 -0.01996 -0.37488 C -0.025 -0.38644 -0.03108 -0.39685 -0.03698 -0.40772 C -0.03871 -0.41095 -0.03976 -0.41466 -0.04149 -0.41789 C -0.04531 -0.42506 -0.04965 -0.43154 -0.05382 -0.43848 C -0.05573 -0.44171 -0.0592 -0.44194 -0.06163 -0.44449 C -0.06771 -0.45073 -0.07083 -0.46091 -0.07691 -0.46715 C -0.0875 -0.47825 -0.09896 -0.49005 -0.11233 -0.49375 C -0.12101 -0.50069 -0.12969 -0.50069 -0.13854 -0.50601 C -0.14444 -0.50947 -0.1493 -0.51526 -0.15538 -0.51826 C -0.16493 -0.52289 -0.17621 -0.52289 -0.18611 -0.52659 C -0.2684 -0.5252 -0.30087 -0.52358 -0.36927 -0.51433 C -0.38108 -0.50971 -0.39115 -0.50115 -0.40312 -0.49791 C -0.41059 -0.49282 -0.4191 -0.49144 -0.42621 -0.48565 C -0.43559 -0.47802 -0.4408 -0.47062 -0.4493 -0.46299 C -0.45573 -0.45027 -0.46163 -0.43709 -0.46771 -0.42414 C -0.46823 -0.42136 -0.4684 -0.41836 -0.46927 -0.41581 C -0.47101 -0.41026 -0.47535 -0.39962 -0.47535 -0.39962 C -0.47587 -0.39615 -0.47604 -0.39245 -0.47691 -0.38922 C -0.4776 -0.3869 -0.47951 -0.38552 -0.48003 -0.3832 C -0.48542 -0.35499 -0.4776 -0.3728 -0.48472 -0.35846 C -0.48802 -0.34435 -0.48924 -0.32978 -0.49236 -0.31544 C -0.4934 -0.29116 -0.49618 -0.26803 -0.49687 -0.24375 C -0.50295 -0.02474 -0.48507 -0.11447 -0.50764 -0.03676 C -0.51094 -0.01086 -0.50625 -0.0363 -0.51389 -0.01618 C -0.51528 -0.01225 -0.51597 -0.00809 -0.51701 -0.00392 C -0.51753 -0.00184 -0.51996 0.00209 -0.5184 0.00209 C -0.51545 0.00209 -0.51354 -0.00254 -0.51076 -0.00392 C -0.5026 -0.00832 -0.49167 -0.00855 -0.48316 -0.01017 C -0.4842 -0.01294 -0.48611 -0.01826 -0.48611 -0.01826 " pathEditMode="relative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к нарисовать капельку из мультика Сайт о рисовани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B1B1B"/>
              </a:clrFrom>
              <a:clrTo>
                <a:srgbClr val="1B1B1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471560"/>
            <a:ext cx="1152128" cy="145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Жуки в клип-арте сайта &quot;ЗооКлуб&quot; (библиотека схематичных и шутливых рисунков жуков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797152"/>
            <a:ext cx="360040" cy="439249"/>
          </a:xfrm>
          <a:prstGeom prst="rect">
            <a:avLst/>
          </a:prstGeom>
          <a:noFill/>
        </p:spPr>
      </p:pic>
      <p:pic>
        <p:nvPicPr>
          <p:cNvPr id="5" name="Picture 2" descr="http://pixelbrush.ru/uploads/posts/2011-04/1302608087_bd58a0e2bb1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5943" y="6353944"/>
            <a:ext cx="518057" cy="504056"/>
          </a:xfrm>
          <a:prstGeom prst="rect">
            <a:avLst/>
          </a:prstGeom>
          <a:noFill/>
        </p:spPr>
      </p:pic>
      <p:pic>
        <p:nvPicPr>
          <p:cNvPr id="6" name="Picture 2" descr="http://audioskazki.net/wp-content/gallery/rus_skazki/masha_i_medved/p00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708920"/>
            <a:ext cx="1966605" cy="1872208"/>
          </a:xfrm>
          <a:prstGeom prst="rect">
            <a:avLst/>
          </a:prstGeom>
          <a:noFill/>
        </p:spPr>
      </p:pic>
      <p:pic>
        <p:nvPicPr>
          <p:cNvPr id="8" name="Рисунок 7" descr="Согласились бы Вы участвовать в испытании новых лекарств?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933056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Дневник Лёка007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538" y="2924944"/>
            <a:ext cx="2974270" cy="1834134"/>
          </a:xfrm>
          <a:prstGeom prst="rect">
            <a:avLst/>
          </a:prstGeom>
          <a:noFill/>
        </p:spPr>
      </p:pic>
      <p:pic>
        <p:nvPicPr>
          <p:cNvPr id="5132" name="Picture 12" descr="http://d3l2rivt3pqnj2.cloudfront.net/i/prints/rw/lg/3/7/Winifred-Austen-Longtailed-Fieldmouse--Radierung--3782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BE4D1"/>
              </a:clrFrom>
              <a:clrTo>
                <a:srgbClr val="DBE4D1">
                  <a:alpha val="0"/>
                </a:srgbClr>
              </a:clrTo>
            </a:clrChange>
          </a:blip>
          <a:srcRect l="22680" t="16589" r="16840" b="19424"/>
          <a:stretch>
            <a:fillRect/>
          </a:stretch>
        </p:blipFill>
        <p:spPr bwMode="auto">
          <a:xfrm>
            <a:off x="7956376" y="5157192"/>
            <a:ext cx="818758" cy="690827"/>
          </a:xfrm>
          <a:prstGeom prst="rect">
            <a:avLst/>
          </a:prstGeom>
          <a:noFill/>
        </p:spPr>
      </p:pic>
      <p:pic>
        <p:nvPicPr>
          <p:cNvPr id="9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0" y="0"/>
            <a:ext cx="2267744" cy="3312368"/>
          </a:xfrm>
          <a:prstGeom prst="rect">
            <a:avLst/>
          </a:prstGeom>
          <a:noFill/>
        </p:spPr>
      </p:pic>
      <p:pic>
        <p:nvPicPr>
          <p:cNvPr id="10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3851920" y="836712"/>
            <a:ext cx="1241205" cy="1728192"/>
          </a:xfrm>
          <a:prstGeom prst="rect">
            <a:avLst/>
          </a:prstGeom>
          <a:noFill/>
        </p:spPr>
      </p:pic>
      <p:pic>
        <p:nvPicPr>
          <p:cNvPr id="11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7236296" y="1844824"/>
            <a:ext cx="1907704" cy="2317005"/>
          </a:xfrm>
          <a:prstGeom prst="rect">
            <a:avLst/>
          </a:prstGeom>
          <a:noFill/>
        </p:spPr>
      </p:pic>
      <p:pic>
        <p:nvPicPr>
          <p:cNvPr id="12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4283968" y="188640"/>
            <a:ext cx="1241205" cy="1728192"/>
          </a:xfrm>
          <a:prstGeom prst="rect">
            <a:avLst/>
          </a:prstGeom>
          <a:noFill/>
        </p:spPr>
      </p:pic>
      <p:pic>
        <p:nvPicPr>
          <p:cNvPr id="14" name="Picture 4" descr="Трава Картинки"/>
          <p:cNvPicPr>
            <a:picLocks noChangeAspect="1" noChangeArrowheads="1"/>
          </p:cNvPicPr>
          <p:nvPr/>
        </p:nvPicPr>
        <p:blipFill>
          <a:blip r:embed="rId12" cstate="print"/>
          <a:srcRect l="15925" t="19206" r="17395" b="16772"/>
          <a:stretch>
            <a:fillRect/>
          </a:stretch>
        </p:blipFill>
        <p:spPr bwMode="auto">
          <a:xfrm>
            <a:off x="0" y="5085184"/>
            <a:ext cx="1656184" cy="720080"/>
          </a:xfrm>
          <a:prstGeom prst="rect">
            <a:avLst/>
          </a:prstGeom>
          <a:noFill/>
        </p:spPr>
      </p:pic>
      <p:pic>
        <p:nvPicPr>
          <p:cNvPr id="15" name="Picture 4" descr="Трава Карти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933056"/>
            <a:ext cx="2483768" cy="1008112"/>
          </a:xfrm>
          <a:prstGeom prst="rect">
            <a:avLst/>
          </a:prstGeom>
          <a:noFill/>
        </p:spPr>
      </p:pic>
      <p:pic>
        <p:nvPicPr>
          <p:cNvPr id="16" name="Picture 4" descr="Трава Карти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3933056"/>
            <a:ext cx="3456384" cy="1124744"/>
          </a:xfrm>
          <a:prstGeom prst="rect">
            <a:avLst/>
          </a:prstGeom>
          <a:noFill/>
        </p:spPr>
      </p:pic>
      <p:pic>
        <p:nvPicPr>
          <p:cNvPr id="17" name="Picture 4" descr="Трава Карти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3284984"/>
            <a:ext cx="2483768" cy="1124744"/>
          </a:xfrm>
          <a:prstGeom prst="rect">
            <a:avLst/>
          </a:prstGeom>
          <a:noFill/>
        </p:spPr>
      </p:pic>
      <p:pic>
        <p:nvPicPr>
          <p:cNvPr id="18" name="Picture 4" descr="Трава Карти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3645024"/>
            <a:ext cx="2483768" cy="1124744"/>
          </a:xfrm>
          <a:prstGeom prst="rect">
            <a:avLst/>
          </a:prstGeom>
          <a:noFill/>
        </p:spPr>
      </p:pic>
      <p:pic>
        <p:nvPicPr>
          <p:cNvPr id="19" name="Picture 4" descr="Трава Картинки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4725144"/>
            <a:ext cx="2483768" cy="504056"/>
          </a:xfrm>
          <a:prstGeom prst="rect">
            <a:avLst/>
          </a:prstGeom>
          <a:noFill/>
        </p:spPr>
      </p:pic>
      <p:pic>
        <p:nvPicPr>
          <p:cNvPr id="20" name="Picture 4" descr="Трава Картинки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5445224"/>
            <a:ext cx="2483768" cy="720080"/>
          </a:xfrm>
          <a:prstGeom prst="rect">
            <a:avLst/>
          </a:prstGeom>
          <a:noFill/>
        </p:spPr>
      </p:pic>
      <p:pic>
        <p:nvPicPr>
          <p:cNvPr id="21" name="Picture 2" descr="http://litsait.ru/upload/comments/03fa22c5c48a46c27eb7c098d2af9855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9824" y="0"/>
            <a:ext cx="1584176" cy="1584176"/>
          </a:xfrm>
          <a:prstGeom prst="rect">
            <a:avLst/>
          </a:prstGeom>
          <a:noFill/>
        </p:spPr>
      </p:pic>
      <p:pic>
        <p:nvPicPr>
          <p:cNvPr id="22" name="Picture 2" descr="Freepik Дерево PSD слоистых Скачать фотографии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17857"/>
          <a:stretch>
            <a:fillRect/>
          </a:stretch>
        </p:blipFill>
        <p:spPr bwMode="auto">
          <a:xfrm>
            <a:off x="4788024" y="492176"/>
            <a:ext cx="1656184" cy="230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-0.04232 C 0.0033 -0.04787 0.00539 -0.05296 0.00556 -0.05851 C 0.00695 -0.09111 0.00105 -0.14893 0.0224 -0.17738 C 0.02587 -0.19148 0.02084 -0.1746 0.03021 -0.19172 C 0.03316 -0.19703 0.03282 -0.20605 0.03473 -0.2123 C 0.0375 -0.22109 0.0415 -0.2308 0.04549 -0.23889 C 0.05018 -0.26965 0.04289 -0.23496 0.05174 -0.25323 C 0.05678 -0.26364 0.05625 -0.2759 0.0625 -0.28607 C 0.06858 -0.29602 0.0757 -0.30365 0.08247 -0.31267 C 0.08768 -0.31961 0.09115 -0.32631 0.09792 -0.33117 C 0.10296 -0.33487 0.10816 -0.33788 0.1132 -0.34135 C 0.11754 -0.34435 0.12292 -0.34435 0.12709 -0.34759 C 0.13664 -0.35499 0.13178 -0.35268 0.14098 -0.35568 C 0.16823 -0.37442 0.20365 -0.36887 0.23334 -0.3721 C 0.24306 -0.37881 0.25348 -0.3802 0.26407 -0.38251 C 0.2948 -0.38182 0.32553 -0.38182 0.35625 -0.38043 C 0.36754 -0.37997 0.37362 -0.36679 0.38403 -0.36401 C 0.40608 -0.34135 0.40869 -0.31868 0.40869 -0.28191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4884E-6 C -0.00174 0.01202 -0.0066 0.02151 -0.01684 0.02266 C -0.03386 0.02451 -0.06771 0.02659 -0.06771 0.02659 C -0.10417 0.02498 -0.14097 0.02798 -0.17691 0.02058 C -0.19323 0.01711 -0.20538 0.00971 -0.21997 0.00208 C -0.22396 -1.24884E-6 -0.2283 -0.00046 -0.23229 -0.00208 C -0.23542 -0.00347 -0.23854 -0.0044 -0.24149 -0.00601 C -0.26632 -0.0192 -0.29045 -0.03377 -0.31528 -0.04718 C -0.32066 -0.05643 -0.32656 -0.05944 -0.33386 -0.06545 C -0.33976 -0.07632 -0.3441 -0.0932 -0.35226 -0.10037 C -0.35486 -0.11448 -0.35642 -0.12835 -0.36146 -0.14131 C -0.36198 -0.14408 -0.36215 -0.14709 -0.36302 -0.14963 C -0.36372 -0.15194 -0.36563 -0.15333 -0.36615 -0.15564 C -0.36719 -0.16027 -0.36719 -0.16513 -0.36771 -0.16998 C -0.36823 -0.17484 -0.36806 -0.1797 -0.3691 -0.18432 C -0.37049 -0.1908 -0.37361 -0.19635 -0.37535 -0.20282 C -0.37795 -0.22341 -0.38351 -0.24422 -0.38767 -0.26434 C -0.38993 -0.27521 -0.38924 -0.27868 -0.39063 -0.29094 C -0.39115 -0.29579 -0.39479 -0.31082 -0.39531 -0.3136 C -0.39722 -0.32493 -0.39809 -0.34806 -0.39844 -0.35662 C -0.40035 -0.40796 -0.39896 -0.40911 -0.40295 -0.45907 C -0.40365 -0.46855 -0.40295 -0.46716 -0.40764 -0.46716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лк и семеро козля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363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нарисовать белоснежку в действии Сайт о рисован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7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ч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065" y="-55736"/>
            <a:ext cx="9476130" cy="696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Аттестация 2015\Уроки\7 ЧУДЕС СВЕТА\Статуя-Зевса-Олимпийск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549" y="0"/>
            <a:ext cx="916654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6165304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Статуя Зевса в Олимпии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Аттестация 2015\Уроки\7 ЧУДЕС СВЕТА\vis-sady-se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6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5936" y="6093296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Висячие сады Семирамиды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60</Words>
  <Application>Microsoft Office PowerPoint</Application>
  <PresentationFormat>Экран (4:3)</PresentationFormat>
  <Paragraphs>17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 Хмара</dc:creator>
  <cp:lastModifiedBy>nosareva_e</cp:lastModifiedBy>
  <cp:revision>32</cp:revision>
  <dcterms:created xsi:type="dcterms:W3CDTF">2014-11-24T14:10:28Z</dcterms:created>
  <dcterms:modified xsi:type="dcterms:W3CDTF">2014-11-26T12:38:07Z</dcterms:modified>
</cp:coreProperties>
</file>