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0F900-6A17-40F2-BD70-937EDC55D71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71459-7FF4-4FE1-A6B5-0A816A1B7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427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201D99-873E-4888-BF58-E15C3F7A5F3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201D99-873E-4888-BF58-E15C3F7A5F3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5218-EDB9-44F1-81C2-8A078CD34B9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22F0-5673-46CA-9EEC-81DC4EF82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1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5218-EDB9-44F1-81C2-8A078CD34B9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22F0-5673-46CA-9EEC-81DC4EF82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1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5218-EDB9-44F1-81C2-8A078CD34B9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22F0-5673-46CA-9EEC-81DC4EF82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14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5218-EDB9-44F1-81C2-8A078CD34B9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22F0-5673-46CA-9EEC-81DC4EF82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80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5218-EDB9-44F1-81C2-8A078CD34B9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22F0-5673-46CA-9EEC-81DC4EF82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11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5218-EDB9-44F1-81C2-8A078CD34B9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22F0-5673-46CA-9EEC-81DC4EF82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92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5218-EDB9-44F1-81C2-8A078CD34B9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22F0-5673-46CA-9EEC-81DC4EF82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80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5218-EDB9-44F1-81C2-8A078CD34B9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22F0-5673-46CA-9EEC-81DC4EF82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08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5218-EDB9-44F1-81C2-8A078CD34B9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22F0-5673-46CA-9EEC-81DC4EF82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68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5218-EDB9-44F1-81C2-8A078CD34B9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22F0-5673-46CA-9EEC-81DC4EF82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60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5218-EDB9-44F1-81C2-8A078CD34B9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22F0-5673-46CA-9EEC-81DC4EF82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93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15218-EDB9-44F1-81C2-8A078CD34B9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B22F0-5673-46CA-9EEC-81DC4EF82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62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00CC00"/>
                </a:solidFill>
              </a:rPr>
              <a:t>МАТЕМАТИКА</a:t>
            </a:r>
            <a:endParaRPr lang="ru-RU" sz="9600" b="1" dirty="0">
              <a:solidFill>
                <a:srgbClr val="00CC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9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повторение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Как называются компоненты при сложении?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Зная сумму и одно слагаемое, как найти второе слагаемое?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Продолжи: сумма – это целое, а слагаемые - ………. 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Назови части задачи.</a:t>
            </a:r>
          </a:p>
        </p:txBody>
      </p:sp>
    </p:spTree>
    <p:extLst>
      <p:ext uri="{BB962C8B-B14F-4D97-AF65-F5344CB8AC3E}">
        <p14:creationId xmlns:p14="http://schemas.microsoft.com/office/powerpoint/2010/main" val="423945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233181" y="116632"/>
            <a:ext cx="8686800" cy="792088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6000" b="1" dirty="0" smtClean="0">
                <a:solidFill>
                  <a:srgbClr val="00B050"/>
                </a:solidFill>
                <a:latin typeface="Arial" charset="0"/>
              </a:rPr>
              <a:t>Задача 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195651" y="915614"/>
            <a:ext cx="8534722" cy="4768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4000" dirty="0" smtClean="0">
                <a:solidFill>
                  <a:srgbClr val="990000"/>
                </a:solidFill>
                <a:latin typeface="Arial" charset="0"/>
              </a:rPr>
              <a:t>      Маше в цирке купили 5 синих воздушных шаров и 3 красных. Сколько всего шаров у Маши?</a:t>
            </a:r>
            <a:endParaRPr lang="ru-RU" altLang="ru-RU" dirty="0" smtClean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877359" y="1556792"/>
            <a:ext cx="136815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948392" y="2132856"/>
            <a:ext cx="201622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736598" y="2708920"/>
            <a:ext cx="12241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3" t="4812" r="20021" b="42824"/>
          <a:stretch/>
        </p:blipFill>
        <p:spPr bwMode="auto">
          <a:xfrm>
            <a:off x="649265" y="2761900"/>
            <a:ext cx="866161" cy="1097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3" t="4812" r="20021" b="42824"/>
          <a:stretch/>
        </p:blipFill>
        <p:spPr bwMode="auto">
          <a:xfrm>
            <a:off x="2360147" y="2770569"/>
            <a:ext cx="885920" cy="112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3" t="4812" r="20021" b="42824"/>
          <a:stretch/>
        </p:blipFill>
        <p:spPr bwMode="auto">
          <a:xfrm>
            <a:off x="1486645" y="2766759"/>
            <a:ext cx="873502" cy="110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3" t="4812" r="20021" b="42824"/>
          <a:stretch/>
        </p:blipFill>
        <p:spPr bwMode="auto">
          <a:xfrm>
            <a:off x="4108628" y="2770570"/>
            <a:ext cx="885918" cy="112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3" t="4812" r="20021" b="42824"/>
          <a:stretch/>
        </p:blipFill>
        <p:spPr bwMode="auto">
          <a:xfrm>
            <a:off x="3246067" y="2786310"/>
            <a:ext cx="873502" cy="110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3" r="15382" b="5055"/>
          <a:stretch/>
        </p:blipFill>
        <p:spPr bwMode="auto">
          <a:xfrm>
            <a:off x="6057729" y="2804566"/>
            <a:ext cx="813269" cy="108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3" r="15382" b="5055"/>
          <a:stretch/>
        </p:blipFill>
        <p:spPr bwMode="auto">
          <a:xfrm>
            <a:off x="6870998" y="2787410"/>
            <a:ext cx="813269" cy="108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3" r="15382" b="5055"/>
          <a:stretch/>
        </p:blipFill>
        <p:spPr bwMode="auto">
          <a:xfrm>
            <a:off x="7690628" y="2804566"/>
            <a:ext cx="813269" cy="108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авая фигурная скобка 10"/>
          <p:cNvSpPr/>
          <p:nvPr/>
        </p:nvSpPr>
        <p:spPr>
          <a:xfrm rot="5400000">
            <a:off x="4450567" y="203762"/>
            <a:ext cx="252028" cy="7854632"/>
          </a:xfrm>
          <a:prstGeom prst="rightBrace">
            <a:avLst>
              <a:gd name="adj1" fmla="val 8333"/>
              <a:gd name="adj2" fmla="val 53169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131840" y="4131078"/>
            <a:ext cx="2417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? шаров</a:t>
            </a:r>
            <a:endParaRPr lang="ru-RU" sz="4800" b="1" dirty="0">
              <a:solidFill>
                <a:srgbClr val="00206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9265" y="5589240"/>
            <a:ext cx="226655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11480" y="4956667"/>
            <a:ext cx="12298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5 ш.</a:t>
            </a:r>
            <a:endParaRPr lang="ru-RU" sz="4400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915816" y="5589240"/>
            <a:ext cx="11928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15816" y="4881372"/>
            <a:ext cx="12298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3 ш.</a:t>
            </a:r>
            <a:endParaRPr lang="ru-RU" sz="4400" b="1" dirty="0"/>
          </a:p>
        </p:txBody>
      </p:sp>
      <p:sp>
        <p:nvSpPr>
          <p:cNvPr id="23" name="Правая фигурная скобка 22"/>
          <p:cNvSpPr/>
          <p:nvPr/>
        </p:nvSpPr>
        <p:spPr>
          <a:xfrm rot="5400000">
            <a:off x="2277310" y="4193276"/>
            <a:ext cx="254841" cy="3429674"/>
          </a:xfrm>
          <a:prstGeom prst="rightBrace">
            <a:avLst>
              <a:gd name="adj1" fmla="val 8333"/>
              <a:gd name="adj2" fmla="val 49575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 flipH="1">
            <a:off x="1254981" y="5916920"/>
            <a:ext cx="2299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? шаров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99061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3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233181" y="116632"/>
            <a:ext cx="8686800" cy="792088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6000" b="1" dirty="0" smtClean="0">
                <a:solidFill>
                  <a:srgbClr val="00B050"/>
                </a:solidFill>
                <a:latin typeface="Arial" charset="0"/>
              </a:rPr>
              <a:t>Задача 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-108520" y="915614"/>
            <a:ext cx="9001000" cy="476885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charset="0"/>
              <a:buNone/>
            </a:pPr>
            <a:r>
              <a:rPr lang="ru-RU" altLang="ru-RU" sz="4000" dirty="0" smtClean="0">
                <a:solidFill>
                  <a:srgbClr val="990000"/>
                </a:solidFill>
                <a:latin typeface="Arial" charset="0"/>
              </a:rPr>
              <a:t>   Маше купили 8 воздушных шаров- </a:t>
            </a:r>
          </a:p>
          <a:p>
            <a:pPr eaLnBrk="1" hangingPunct="1">
              <a:spcBef>
                <a:spcPts val="0"/>
              </a:spcBef>
              <a:buFont typeface="Arial" charset="0"/>
              <a:buNone/>
            </a:pPr>
            <a:r>
              <a:rPr lang="ru-RU" altLang="ru-RU" sz="4000" dirty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ru-RU" altLang="ru-RU" sz="4000" dirty="0" smtClean="0">
                <a:solidFill>
                  <a:srgbClr val="990000"/>
                </a:solidFill>
                <a:latin typeface="Arial" charset="0"/>
              </a:rPr>
              <a:t>  5 синих, а остальные- красные. Сколько красных шаров у Маши?</a:t>
            </a:r>
            <a:endParaRPr lang="ru-RU" altLang="ru-RU" dirty="0" smtClean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404730" y="2745783"/>
            <a:ext cx="189371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834254" y="2132856"/>
            <a:ext cx="136234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33926" y="2165411"/>
            <a:ext cx="1902474" cy="508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3" t="4812" r="20021" b="42824"/>
          <a:stretch/>
        </p:blipFill>
        <p:spPr bwMode="auto">
          <a:xfrm>
            <a:off x="649265" y="2761900"/>
            <a:ext cx="866161" cy="1097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3" t="4812" r="20021" b="42824"/>
          <a:stretch/>
        </p:blipFill>
        <p:spPr bwMode="auto">
          <a:xfrm>
            <a:off x="2360147" y="2770569"/>
            <a:ext cx="885920" cy="112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3" t="4812" r="20021" b="42824"/>
          <a:stretch/>
        </p:blipFill>
        <p:spPr bwMode="auto">
          <a:xfrm>
            <a:off x="1486645" y="2766759"/>
            <a:ext cx="873502" cy="110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3" t="4812" r="20021" b="42824"/>
          <a:stretch/>
        </p:blipFill>
        <p:spPr bwMode="auto">
          <a:xfrm>
            <a:off x="4108628" y="2770570"/>
            <a:ext cx="885918" cy="112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3" t="4812" r="20021" b="42824"/>
          <a:stretch/>
        </p:blipFill>
        <p:spPr bwMode="auto">
          <a:xfrm>
            <a:off x="3246067" y="2786310"/>
            <a:ext cx="873502" cy="110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авая фигурная скобка 10"/>
          <p:cNvSpPr/>
          <p:nvPr/>
        </p:nvSpPr>
        <p:spPr>
          <a:xfrm rot="5400000">
            <a:off x="4450567" y="203762"/>
            <a:ext cx="252028" cy="7854632"/>
          </a:xfrm>
          <a:prstGeom prst="rightBrace">
            <a:avLst>
              <a:gd name="adj1" fmla="val 8333"/>
              <a:gd name="adj2" fmla="val 53169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131840" y="4131078"/>
            <a:ext cx="2375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8</a:t>
            </a:r>
            <a:r>
              <a:rPr lang="ru-RU" sz="4800" b="1" dirty="0" smtClean="0">
                <a:solidFill>
                  <a:srgbClr val="002060"/>
                </a:solidFill>
              </a:rPr>
              <a:t> шаров</a:t>
            </a:r>
            <a:endParaRPr lang="ru-RU" sz="4800" b="1" dirty="0">
              <a:solidFill>
                <a:srgbClr val="00206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9265" y="5589240"/>
            <a:ext cx="226655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11480" y="4956667"/>
            <a:ext cx="12298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5 ш.</a:t>
            </a:r>
            <a:endParaRPr lang="ru-RU" sz="4400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915816" y="5589240"/>
            <a:ext cx="11928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15816" y="4881372"/>
            <a:ext cx="11560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/>
              <a:t>?</a:t>
            </a:r>
            <a:r>
              <a:rPr lang="ru-RU" sz="4400" b="1" dirty="0" smtClean="0"/>
              <a:t> ш.</a:t>
            </a:r>
            <a:endParaRPr lang="ru-RU" sz="4400" b="1" dirty="0"/>
          </a:p>
        </p:txBody>
      </p:sp>
      <p:sp>
        <p:nvSpPr>
          <p:cNvPr id="23" name="Правая фигурная скобка 22"/>
          <p:cNvSpPr/>
          <p:nvPr/>
        </p:nvSpPr>
        <p:spPr>
          <a:xfrm rot="5400000">
            <a:off x="2277310" y="4193276"/>
            <a:ext cx="254841" cy="3429674"/>
          </a:xfrm>
          <a:prstGeom prst="rightBrace">
            <a:avLst>
              <a:gd name="adj1" fmla="val 8333"/>
              <a:gd name="adj2" fmla="val 49575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 flipH="1">
            <a:off x="1254981" y="5916920"/>
            <a:ext cx="2299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8</a:t>
            </a:r>
            <a:r>
              <a:rPr lang="ru-RU" sz="4400" b="1" dirty="0" smtClean="0"/>
              <a:t> шаров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70805" y="2526044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?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55563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Начерти отрезки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68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Спасибо </a:t>
            </a: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за работу на уроке!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450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115</Words>
  <Application>Microsoft Office PowerPoint</Application>
  <PresentationFormat>Экран (4:3)</PresentationFormat>
  <Paragraphs>25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МАТЕМАТИКА</vt:lpstr>
      <vt:lpstr>повторение</vt:lpstr>
      <vt:lpstr>Задача </vt:lpstr>
      <vt:lpstr>Задача 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даниил</dc:creator>
  <cp:lastModifiedBy>даниил</cp:lastModifiedBy>
  <cp:revision>4</cp:revision>
  <dcterms:created xsi:type="dcterms:W3CDTF">2014-11-25T13:23:58Z</dcterms:created>
  <dcterms:modified xsi:type="dcterms:W3CDTF">2014-11-29T16:14:53Z</dcterms:modified>
</cp:coreProperties>
</file>