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76" r:id="rId4"/>
    <p:sldId id="270" r:id="rId5"/>
    <p:sldId id="277" r:id="rId6"/>
    <p:sldId id="279" r:id="rId7"/>
    <p:sldId id="281" r:id="rId8"/>
    <p:sldId id="272" r:id="rId9"/>
    <p:sldId id="285" r:id="rId10"/>
    <p:sldId id="286" r:id="rId11"/>
    <p:sldId id="275" r:id="rId12"/>
    <p:sldId id="258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FF33"/>
    <a:srgbClr val="000099"/>
    <a:srgbClr val="FCF856"/>
    <a:srgbClr val="FFFF66"/>
    <a:srgbClr val="96EAA6"/>
    <a:srgbClr val="CCCCFF"/>
    <a:srgbClr val="E8FFAF"/>
    <a:srgbClr val="61FDD8"/>
    <a:srgbClr val="94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12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9.jpeg"/><Relationship Id="rId5" Type="http://schemas.openxmlformats.org/officeDocument/2006/relationships/image" Target="../media/image3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2" descr="http://stat20.privet.ru/lr/0b2e182eecf29fd551e18087524f2a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7"/>
            <a:ext cx="9144000" cy="68535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1740" y="1988840"/>
            <a:ext cx="4680520" cy="25545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ЗДРАВСТВУЙТЕ!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ДОБРО ПОЖАЛОВАТЬ!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95734" y="308991"/>
            <a:ext cx="4352925" cy="6096001"/>
            <a:chOff x="2195734" y="308991"/>
            <a:chExt cx="4352925" cy="6096001"/>
          </a:xfrm>
        </p:grpSpPr>
        <p:pic>
          <p:nvPicPr>
            <p:cNvPr id="2050" name="Picture 2" descr="http://fotoshoping.ucoz.ru/06d388a3df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4" y="308991"/>
              <a:ext cx="4352925" cy="6096001"/>
            </a:xfrm>
            <a:prstGeom prst="rect">
              <a:avLst/>
            </a:prstGeom>
            <a:solidFill>
              <a:srgbClr val="99CC00"/>
            </a:solidFill>
            <a:extLst/>
          </p:spPr>
        </p:pic>
        <p:pic>
          <p:nvPicPr>
            <p:cNvPr id="4" name="Picture 5" descr="G:\Дедушка (2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5" t="4698" r="34652" b="73901"/>
            <a:stretch>
              <a:fillRect/>
            </a:stretch>
          </p:blipFill>
          <p:spPr bwMode="auto">
            <a:xfrm>
              <a:off x="4749548" y="2954959"/>
              <a:ext cx="576064" cy="72008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:\Бабушка (2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2" r="35437" b="73901"/>
            <a:stretch>
              <a:fillRect/>
            </a:stretch>
          </p:blipFill>
          <p:spPr bwMode="auto">
            <a:xfrm>
              <a:off x="5580112" y="2901279"/>
              <a:ext cx="576064" cy="72008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G:\Папа (2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8" t="11293" r="42735" b="67339"/>
            <a:stretch>
              <a:fillRect/>
            </a:stretch>
          </p:blipFill>
          <p:spPr bwMode="auto">
            <a:xfrm>
              <a:off x="2627782" y="2901279"/>
              <a:ext cx="576064" cy="72008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:\Мама (2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2" r="31923" b="74462"/>
            <a:stretch>
              <a:fillRect/>
            </a:stretch>
          </p:blipFill>
          <p:spPr bwMode="auto">
            <a:xfrm>
              <a:off x="3419870" y="2901279"/>
              <a:ext cx="576064" cy="72008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G:\Девочка (2)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28" r="37522" b="76541"/>
            <a:stretch/>
          </p:blipFill>
          <p:spPr bwMode="auto">
            <a:xfrm>
              <a:off x="3275854" y="1677143"/>
              <a:ext cx="576064" cy="709464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G:\Мальчик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0" t="2381" r="10475" b="69048"/>
            <a:stretch>
              <a:fillRect/>
            </a:stretch>
          </p:blipFill>
          <p:spPr bwMode="auto">
            <a:xfrm>
              <a:off x="4139950" y="1533127"/>
              <a:ext cx="576064" cy="72008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G:\Дедушка (2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2" t="2378" r="54244" b="76221"/>
            <a:stretch>
              <a:fillRect/>
            </a:stretch>
          </p:blipFill>
          <p:spPr bwMode="auto">
            <a:xfrm>
              <a:off x="2555774" y="1893167"/>
              <a:ext cx="576064" cy="72008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707902" y="4917503"/>
              <a:ext cx="1440160" cy="861774"/>
            </a:xfrm>
            <a:prstGeom prst="rect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Васильевы</a:t>
              </a:r>
            </a:p>
            <a:p>
              <a:endParaRPr lang="ru-RU" dirty="0"/>
            </a:p>
          </p:txBody>
        </p:sp>
        <p:pic>
          <p:nvPicPr>
            <p:cNvPr id="3074" name="Picture 2" descr="http://img-fotki.yandex.ru/get/5803/crasti.25/0_683f2_2a7a289f_XL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6" t="8463" r="35294" b="50000"/>
            <a:stretch/>
          </p:blipFill>
          <p:spPr bwMode="auto">
            <a:xfrm>
              <a:off x="3648788" y="4007646"/>
              <a:ext cx="648072" cy="801252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valshap.narod.ru/images/efrosiny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246" y="4007646"/>
              <a:ext cx="580603" cy="8321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b6.imgsrc.ru/m/madam_kva/7/28088047Zif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00" t="-2066" r="10753" b="48699"/>
            <a:stretch/>
          </p:blipFill>
          <p:spPr bwMode="auto">
            <a:xfrm>
              <a:off x="5595067" y="1893167"/>
              <a:ext cx="561109" cy="675836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s005.radikal.ru/i210/1204/9f/b94b54943740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5" r="27680" b="51761"/>
            <a:stretch/>
          </p:blipFill>
          <p:spPr bwMode="auto">
            <a:xfrm>
              <a:off x="4876655" y="1671835"/>
              <a:ext cx="542813" cy="720079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302" y="1772816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родинародители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родитьсяродной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родственникродство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родняродимый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родненькийнарод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2956" y="1772816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родина,  родители,</a:t>
            </a:r>
          </a:p>
          <a:p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родиться,  родной,  родственник,  родство,  родня,  родимый родненький,  народ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опия сканирование003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7018"/>
          <a:stretch>
            <a:fillRect/>
          </a:stretch>
        </p:blipFill>
        <p:spPr bwMode="auto">
          <a:xfrm>
            <a:off x="1273967" y="534178"/>
            <a:ext cx="6610401" cy="577514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691680" y="349117"/>
            <a:ext cx="5760640" cy="5078313"/>
            <a:chOff x="1691680" y="349117"/>
            <a:chExt cx="5760640" cy="5078313"/>
          </a:xfrm>
        </p:grpSpPr>
        <p:sp>
          <p:nvSpPr>
            <p:cNvPr id="2" name="TextBox 1"/>
            <p:cNvSpPr txBox="1"/>
            <p:nvPr/>
          </p:nvSpPr>
          <p:spPr>
            <a:xfrm>
              <a:off x="1691680" y="349117"/>
              <a:ext cx="5760640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99"/>
                  </a:solidFill>
                </a:rPr>
                <a:t>      </a:t>
              </a:r>
              <a:r>
                <a:rPr lang="ru-RU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семье                      что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</a:t>
              </a:r>
            </a:p>
            <a:p>
              <a:r>
                <a:rPr lang="ru-RU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клад  </a:t>
              </a:r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</a:t>
              </a:r>
            </a:p>
            <a:p>
              <a:r>
                <a:rPr lang="ru-RU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</a:t>
              </a:r>
              <a:r>
                <a:rPr lang="ru-RU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На  </a:t>
              </a:r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</a:t>
              </a:r>
            </a:p>
            <a:p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</a:t>
              </a:r>
            </a:p>
            <a:p>
              <a:r>
                <a:rPr lang="ru-RU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     </a:t>
              </a:r>
              <a:r>
                <a:rPr lang="ru-RU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когда</a:t>
              </a:r>
            </a:p>
            <a:p>
              <a:r>
                <a:rPr lang="ru-RU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</a:t>
              </a:r>
            </a:p>
            <a:p>
              <a:r>
                <a:rPr lang="ru-RU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лад</a:t>
              </a:r>
              <a:r>
                <a:rPr lang="ru-RU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в</a:t>
              </a:r>
            </a:p>
            <a:p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ru-RU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H="1" flipV="1">
              <a:off x="2555776" y="2276871"/>
              <a:ext cx="3528394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5238074" y="893911"/>
              <a:ext cx="1152128" cy="13829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915816" y="764703"/>
              <a:ext cx="3042338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563888" y="893911"/>
              <a:ext cx="1584176" cy="354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5427095" y="3698717"/>
              <a:ext cx="657075" cy="7920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3059832" y="893911"/>
              <a:ext cx="360040" cy="3543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46928" y="429309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что клад, когда в семье лад.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stat20.privet.ru/lr/0b2e182eecf29fd551e18087524f2a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6"/>
            <a:ext cx="9144000" cy="68551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3748" y="2060848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СПАСИБО!</a:t>
            </a:r>
          </a:p>
          <a:p>
            <a:pPr algn="ctr"/>
            <a:endParaRPr lang="ru-RU" sz="4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ДО СВИДАНИЯ!</a:t>
            </a:r>
            <a:endParaRPr lang="ru-RU" sz="4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07221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0099"/>
                </a:solidFill>
              </a:rPr>
              <a:t> </a:t>
            </a:r>
            <a:r>
              <a:rPr lang="en-US" sz="15000" dirty="0" smtClean="0">
                <a:solidFill>
                  <a:srgbClr val="000099"/>
                </a:solidFill>
              </a:rPr>
              <a:t>7</a:t>
            </a:r>
            <a:r>
              <a:rPr lang="ru-RU" sz="20000" i="1" dirty="0" smtClean="0">
                <a:solidFill>
                  <a:srgbClr val="FF0000"/>
                </a:solidFill>
              </a:rPr>
              <a:t>Я</a:t>
            </a:r>
            <a:endParaRPr lang="ru-RU" sz="20000" i="1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43608" y="2564904"/>
            <a:ext cx="7733186" cy="4037195"/>
            <a:chOff x="611560" y="55261"/>
            <a:chExt cx="7733186" cy="4155648"/>
          </a:xfrm>
        </p:grpSpPr>
        <p:sp>
          <p:nvSpPr>
            <p:cNvPr id="8" name="TextBox 7"/>
            <p:cNvSpPr txBox="1"/>
            <p:nvPr/>
          </p:nvSpPr>
          <p:spPr>
            <a:xfrm>
              <a:off x="5104386" y="425257"/>
              <a:ext cx="324036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  <a:endParaRPr lang="ru-RU" sz="2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83741" y="2318084"/>
              <a:ext cx="432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 smtClean="0">
                  <a:solidFill>
                    <a:srgbClr val="C00000"/>
                  </a:solidFill>
                </a:rPr>
                <a:t>Е</a:t>
              </a:r>
              <a:endParaRPr lang="ru-RU" sz="7200" b="1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2" descr="http://cs10966.vkontakte.ru/u152561625/-14/x_9ae9b16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52921"/>
              <a:ext cx="3277024" cy="226549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995936" y="55261"/>
              <a:ext cx="119651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dirty="0" smtClean="0">
                  <a:latin typeface="Times New Roman" pitchFamily="18" charset="0"/>
                  <a:cs typeface="Times New Roman" pitchFamily="18" charset="0"/>
                </a:rPr>
                <a:t>,, </a:t>
              </a:r>
            </a:p>
            <a:p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1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ап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82" y="1862336"/>
            <a:ext cx="2336298" cy="30329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:\Бабушка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43" y="190384"/>
            <a:ext cx="2350026" cy="30282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Мама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862336"/>
            <a:ext cx="2327033" cy="30329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G:\Дедушка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8" y="190384"/>
            <a:ext cx="2360611" cy="30282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G:\Девочка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071" y="3583632"/>
            <a:ext cx="2326603" cy="302433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:\Мальчи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95" y="3613867"/>
            <a:ext cx="2332574" cy="302433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861" y="79964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Дедушка    -    И – 2н    31т – 72 – 42ч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932" y="155228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Бабушка   -   22 – 12    42к – 74 – 72в – 10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310146"/>
            <a:ext cx="643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Папа   -   50 – 67 – 8й    И – 2 – 70 – 42ч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372" y="2987994"/>
            <a:ext cx="718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Мама   -   14ть –  я – 10    11в – 68в – 10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619" y="4408851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Дочь  -   Е – 48 – 6 – 22 – 14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619" y="3714942"/>
            <a:ext cx="862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Старший сын   -   31тр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960" y="5167477"/>
            <a:ext cx="645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Младший сын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  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572" y="79964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Дедушка    -    Иван   Петрович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996" y="155199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Бабушка   -   Вера   Викторовна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372" y="2310146"/>
            <a:ext cx="643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Папа   -   Николай   Иванович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372" y="2970530"/>
            <a:ext cx="718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Мама   -   Татьяна   Павловна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723" y="3669828"/>
            <a:ext cx="659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Старший сын   -   Пётр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008" y="44179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Дочь  -   Елизавета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108" y="5172382"/>
            <a:ext cx="645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Младший сын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3" grpId="2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793981"/>
            <a:ext cx="5870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17271" y="2348880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kern="12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R </a:t>
            </a:r>
            <a:r>
              <a:rPr lang="ru-RU" sz="6000" b="1" kern="12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П </a:t>
            </a:r>
            <a:r>
              <a:rPr lang="en-US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G </a:t>
            </a:r>
            <a:r>
              <a:rPr lang="ru-RU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О </a:t>
            </a:r>
            <a:r>
              <a:rPr lang="en-US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V </a:t>
            </a:r>
            <a:r>
              <a:rPr lang="ru-RU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Н </a:t>
            </a:r>
            <a:r>
              <a:rPr lang="en-US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L </a:t>
            </a:r>
            <a:r>
              <a:rPr lang="ru-RU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И </a:t>
            </a:r>
            <a:r>
              <a:rPr lang="en-US" sz="6000" b="1" kern="12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Z D </a:t>
            </a:r>
            <a:r>
              <a:rPr lang="ru-RU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М </a:t>
            </a:r>
            <a:r>
              <a:rPr lang="ru-RU" sz="6000" b="1" kern="12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      </a:t>
            </a:r>
          </a:p>
          <a:p>
            <a:pPr>
              <a:spcAft>
                <a:spcPts val="0"/>
              </a:spcAft>
            </a:pPr>
            <a:r>
              <a:rPr lang="ru-RU" sz="6000" b="1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en-US" sz="6000" b="1" kern="12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Q </a:t>
            </a:r>
            <a:r>
              <a:rPr lang="en-US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S </a:t>
            </a:r>
            <a:r>
              <a:rPr lang="ru-RU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А </a:t>
            </a:r>
            <a:r>
              <a:rPr lang="en-US" sz="6000" b="1" kern="1200" dirty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N F </a:t>
            </a:r>
            <a:r>
              <a:rPr lang="ru-RU" sz="6000" b="1" kern="12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Н</a:t>
            </a:r>
            <a:r>
              <a:rPr lang="en-US" sz="6000" b="1" kern="12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6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V </a:t>
            </a:r>
            <a:r>
              <a:rPr lang="ru-RU" sz="6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И</a:t>
            </a:r>
            <a:r>
              <a:rPr lang="en-US" sz="6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Z W E</a:t>
            </a:r>
            <a:endParaRPr lang="ru-RU" sz="6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9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59480"/>
              </p:ext>
            </p:extLst>
          </p:nvPr>
        </p:nvGraphicFramePr>
        <p:xfrm>
          <a:off x="971600" y="476672"/>
          <a:ext cx="7200801" cy="3871952"/>
        </p:xfrm>
        <a:graphic>
          <a:graphicData uri="http://schemas.openxmlformats.org/drawingml/2006/table">
            <a:tbl>
              <a:tblPr/>
              <a:tblGrid>
                <a:gridCol w="1080120"/>
                <a:gridCol w="2040227"/>
                <a:gridCol w="2040227"/>
                <a:gridCol w="2040227"/>
              </a:tblGrid>
              <a:tr h="50405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РО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ДИ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ТРА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РОД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ДИ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ДОБ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ЦИ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endParaRPr lang="ru-RU" sz="3200" b="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4869160"/>
            <a:ext cx="42484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564904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398" y="268302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 </a:t>
            </a:r>
            <a:r>
              <a:rPr lang="ru-RU" sz="4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4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 </a:t>
            </a:r>
            <a:r>
              <a:rPr lang="ru-RU" sz="4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190" y="1975138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ОРТОПЕД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ПЕДИАТР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ОКУЛИСТ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Группа 3083"/>
          <p:cNvGrpSpPr/>
          <p:nvPr/>
        </p:nvGrpSpPr>
        <p:grpSpPr>
          <a:xfrm>
            <a:off x="732630" y="4939299"/>
            <a:ext cx="8055481" cy="1216025"/>
            <a:chOff x="732630" y="4939299"/>
            <a:chExt cx="8055481" cy="121602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 rot="-2222693">
              <a:off x="7073611" y="5090113"/>
              <a:ext cx="1714500" cy="914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>
              <a:off x="3886142" y="5103119"/>
              <a:ext cx="1143000" cy="1028700"/>
            </a:xfrm>
            <a:prstGeom prst="hexagon">
              <a:avLst>
                <a:gd name="adj" fmla="val 27778"/>
                <a:gd name="vf" fmla="val 11547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2309364" y="5216101"/>
              <a:ext cx="914400" cy="9144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>
              <a:off x="5552206" y="4939299"/>
              <a:ext cx="1214437" cy="1216025"/>
            </a:xfrm>
            <a:prstGeom prst="diamond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732630" y="5101801"/>
              <a:ext cx="1028700" cy="10287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3" name="Группа 3082"/>
          <p:cNvGrpSpPr/>
          <p:nvPr/>
        </p:nvGrpSpPr>
        <p:grpSpPr>
          <a:xfrm>
            <a:off x="417125" y="293274"/>
            <a:ext cx="8448427" cy="2440702"/>
            <a:chOff x="395536" y="299821"/>
            <a:chExt cx="8448427" cy="2440702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95536" y="1682750"/>
              <a:ext cx="1028700" cy="10287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 rot="19909942">
              <a:off x="1750257" y="425450"/>
              <a:ext cx="1714500" cy="914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7129463" y="425450"/>
              <a:ext cx="1714500" cy="9144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5364088" y="299821"/>
              <a:ext cx="1257300" cy="102870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5868144" y="1568450"/>
              <a:ext cx="1143000" cy="1028700"/>
            </a:xfrm>
            <a:prstGeom prst="pentagon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649588" y="1701223"/>
              <a:ext cx="1714500" cy="914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900263" y="1682750"/>
              <a:ext cx="1143000" cy="1028700"/>
            </a:xfrm>
            <a:prstGeom prst="plus">
              <a:avLst>
                <a:gd name="adj" fmla="val 25000"/>
              </a:avLst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447625" y="1524498"/>
              <a:ext cx="1214437" cy="1216025"/>
            </a:xfrm>
            <a:prstGeom prst="diamond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395536" y="387416"/>
              <a:ext cx="1143000" cy="1028700"/>
            </a:xfrm>
            <a:prstGeom prst="hexagon">
              <a:avLst>
                <a:gd name="adj" fmla="val 27778"/>
                <a:gd name="vf" fmla="val 11547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864553" y="432880"/>
              <a:ext cx="914400" cy="9144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126490" y="635066"/>
              <a:ext cx="390525" cy="533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М</a:t>
              </a:r>
              <a:endPara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335638" y="1938482"/>
              <a:ext cx="285750" cy="533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endParaRPr lang="ru-RU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354438" y="1944255"/>
              <a:ext cx="304800" cy="533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endPara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7930861" y="1944255"/>
              <a:ext cx="333375" cy="533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Н</a:t>
              </a:r>
              <a:endParaRPr lang="ru-RU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826050" y="657133"/>
              <a:ext cx="333375" cy="533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endParaRPr lang="ru-RU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7843838" y="623380"/>
              <a:ext cx="285750" cy="533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З</a:t>
              </a:r>
              <a:endParaRPr lang="ru-RU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079" name="Прямоугольник 3078"/>
            <p:cNvSpPr/>
            <p:nvPr/>
          </p:nvSpPr>
          <p:spPr>
            <a:xfrm>
              <a:off x="685609" y="462168"/>
              <a:ext cx="5613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Е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80" name="Прямоугольник 3079"/>
            <p:cNvSpPr/>
            <p:nvPr/>
          </p:nvSpPr>
          <p:spPr>
            <a:xfrm>
              <a:off x="2309188" y="473897"/>
              <a:ext cx="59663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А</a:t>
              </a:r>
              <a:endPara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081" name="Прямоугольник 3080"/>
            <p:cNvSpPr/>
            <p:nvPr/>
          </p:nvSpPr>
          <p:spPr>
            <a:xfrm>
              <a:off x="597443" y="1749290"/>
              <a:ext cx="6495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82" name="Прямоугольник 3081"/>
            <p:cNvSpPr/>
            <p:nvPr/>
          </p:nvSpPr>
          <p:spPr>
            <a:xfrm>
              <a:off x="2142592" y="1749290"/>
              <a:ext cx="6511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О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085" name="TextBox 3084"/>
          <p:cNvSpPr txBox="1"/>
          <p:nvPr/>
        </p:nvSpPr>
        <p:spPr>
          <a:xfrm>
            <a:off x="3371329" y="2893399"/>
            <a:ext cx="3240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tihi.ru/pics/2012/07/23/6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15" y="337738"/>
            <a:ext cx="3193371" cy="2952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cs2.livemaster.ru/foto/400/8f83269345-suveniry-podarki-pryaniki-serdechki-krasno-n4411.jpg"/>
          <p:cNvPicPr>
            <a:picLocks noChangeAspect="1" noChangeArrowheads="1"/>
          </p:cNvPicPr>
          <p:nvPr/>
        </p:nvPicPr>
        <p:blipFill>
          <a:blip r:embed="rId3" cstate="print"/>
          <a:srcRect t="3968" b="4757"/>
          <a:stretch>
            <a:fillRect/>
          </a:stretch>
        </p:blipFill>
        <p:spPr bwMode="auto">
          <a:xfrm>
            <a:off x="5579015" y="3626860"/>
            <a:ext cx="3193371" cy="29371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224" name="Picture 8" descr="http://cs2.livemaster.ru/foto/400/e5d4420965-suveniry-podarki-nabor-pryanikov-vostochny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5"/>
            <a:ext cx="3168350" cy="29371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226" name="Picture 10" descr="http://www.krupenichka.ru/images/inter/kozu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885" y="3619293"/>
            <a:ext cx="3173999" cy="2952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6" name="Picture 2" descr="http://dreamworlds.ru/uploads/posts/2010-02/1265402227_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312368" cy="2952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1869</TotalTime>
  <Words>254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93</cp:revision>
  <dcterms:created xsi:type="dcterms:W3CDTF">2013-01-28T16:54:25Z</dcterms:created>
  <dcterms:modified xsi:type="dcterms:W3CDTF">2013-02-12T19:12:02Z</dcterms:modified>
</cp:coreProperties>
</file>