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115E3E-A477-4405-ACCF-5F692C051674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6200E-AE5A-4D3B-84E0-90967076287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8527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оценить достижение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компетентностей 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767808"/>
          </a:xfrm>
        </p:spPr>
        <p:txBody>
          <a:bodyPr/>
          <a:lstStyle/>
          <a:p>
            <a:r>
              <a:rPr lang="ru-RU" b="1" dirty="0" err="1" smtClean="0"/>
              <a:t>Компетентностно</a:t>
            </a:r>
            <a:r>
              <a:rPr lang="ru-RU" b="1" dirty="0" smtClean="0"/>
              <a:t>- ориентированные задания: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</a:t>
            </a:r>
            <a:r>
              <a:rPr lang="ru-RU" b="1" dirty="0" smtClean="0"/>
              <a:t>тимул</a:t>
            </a:r>
            <a:r>
              <a:rPr lang="ru-RU" dirty="0" smtClean="0"/>
              <a:t>- погружает в контекст задания, мотивирует на его выполнение</a:t>
            </a:r>
          </a:p>
          <a:p>
            <a:r>
              <a:rPr lang="ru-RU" b="1" dirty="0" smtClean="0"/>
              <a:t>Задачная формулировка- </a:t>
            </a:r>
            <a:r>
              <a:rPr lang="ru-RU" dirty="0" smtClean="0"/>
              <a:t>точно указывает на деятельность ученика, необходимую для выполнения задания</a:t>
            </a:r>
          </a:p>
          <a:p>
            <a:r>
              <a:rPr lang="ru-RU" b="1" dirty="0" smtClean="0"/>
              <a:t>Источник- </a:t>
            </a:r>
            <a:r>
              <a:rPr lang="ru-RU" dirty="0" smtClean="0"/>
              <a:t>содержит информацию, необходимую для успешной деятельности учащегося по выполнению задания</a:t>
            </a:r>
          </a:p>
          <a:p>
            <a:r>
              <a:rPr lang="ru-RU" b="1" dirty="0" smtClean="0"/>
              <a:t>Бланк</a:t>
            </a:r>
            <a:r>
              <a:rPr lang="ru-RU" dirty="0" smtClean="0"/>
              <a:t>( необязательный элемент)- задает структуру предъявления результата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87444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  НОО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представляет  собой совокупность требований, обязательных для реализации  основной образовательной программы начального общего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147248" cy="10409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Утвежден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 и Н РФ от 6 октября 2009г  №373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 включает в себя требования ( 3Т):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результатам освоения ООП НОО;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структуре ООП НОО;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условиям реализации ООП НОО , в том числе кадровым, финансовым, материально- техническим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основе стандарта лежит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системно-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подход, который предполагает: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19256" cy="3831704"/>
          </a:xfrm>
        </p:spPr>
        <p:txBody>
          <a:bodyPr/>
          <a:lstStyle/>
          <a:p>
            <a:r>
              <a:rPr lang="ru-RU" dirty="0" smtClean="0"/>
              <a:t>Воспитание и развитие качеств личности на основе толерантности, диалога культур;</a:t>
            </a:r>
          </a:p>
          <a:p>
            <a:r>
              <a:rPr lang="ru-RU" dirty="0" smtClean="0"/>
              <a:t>Переход к стратегии социального проектирования и конструирования в системе образования;</a:t>
            </a:r>
          </a:p>
          <a:p>
            <a:r>
              <a:rPr lang="ru-RU" dirty="0" smtClean="0"/>
              <a:t>Ориентация на результаты образования</a:t>
            </a:r>
          </a:p>
          <a:p>
            <a:r>
              <a:rPr lang="ru-RU" dirty="0" smtClean="0"/>
              <a:t>Обеспечение преемственности;</a:t>
            </a:r>
          </a:p>
          <a:p>
            <a:r>
              <a:rPr lang="ru-RU" dirty="0" smtClean="0"/>
              <a:t>Учет индивидуальных, возрастных, психологических особенностей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3232" cy="6366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Портрет выпускника начальной  школы: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6780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Любящий свой народ, свой край и свою Родину</a:t>
            </a:r>
          </a:p>
          <a:p>
            <a:r>
              <a:rPr lang="ru-RU" sz="2400" dirty="0" smtClean="0"/>
              <a:t>Уважающий и принимающий ценности семьи и общества</a:t>
            </a:r>
          </a:p>
          <a:p>
            <a:r>
              <a:rPr lang="ru-RU" sz="2400" dirty="0" smtClean="0"/>
              <a:t>Любознательный, активно и заинтересованно познающий мир</a:t>
            </a:r>
          </a:p>
          <a:p>
            <a:r>
              <a:rPr lang="ru-RU" sz="2400" dirty="0" smtClean="0"/>
              <a:t>Владеющий основами умения учиться, способный к организации собственной деятельности</a:t>
            </a:r>
          </a:p>
          <a:p>
            <a:r>
              <a:rPr lang="ru-RU" sz="2400" dirty="0" smtClean="0"/>
              <a:t>Готовый самостоятельно действовать и отвечать за свои поступки перед семьей и обществом</a:t>
            </a:r>
          </a:p>
          <a:p>
            <a:r>
              <a:rPr lang="ru-RU" sz="2400" dirty="0" smtClean="0"/>
              <a:t>Доброжелательный, умеющий слушать и слышать собеседника, обосновывать свою позицию, высказывать свое мнение</a:t>
            </a:r>
          </a:p>
          <a:p>
            <a:r>
              <a:rPr lang="ru-RU" sz="2400" dirty="0" smtClean="0"/>
              <a:t>Выполняющий правила здорового и безопасного для себя и окружающих образа жизни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3232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группы результатов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Личностных</a:t>
            </a:r>
          </a:p>
          <a:p>
            <a:r>
              <a:rPr lang="ru-RU" dirty="0" err="1" smtClean="0"/>
              <a:t>Метапредметных</a:t>
            </a:r>
            <a:r>
              <a:rPr lang="ru-RU" dirty="0" smtClean="0"/>
              <a:t>, включающим освоение обучающимися универсальных учебных действий  (познавательные, регулятивные, коммуникативные), т.е.те, которые составляют основу умения учиться и способность их использования на практике</a:t>
            </a:r>
          </a:p>
          <a:p>
            <a:r>
              <a:rPr lang="ru-RU" dirty="0" smtClean="0"/>
              <a:t>предметные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87208" cy="5646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результатам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9118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Умение выявлять и отбирать способы и средства формирования УУД</a:t>
            </a:r>
          </a:p>
          <a:p>
            <a:r>
              <a:rPr lang="ru-RU" dirty="0" smtClean="0"/>
              <a:t>Знание эффективных форм организации учебной деятельности при формировании УУД</a:t>
            </a:r>
          </a:p>
          <a:p>
            <a:r>
              <a:rPr lang="ru-RU" dirty="0" smtClean="0"/>
              <a:t>Способность учителя целенаправленно </a:t>
            </a:r>
            <a:r>
              <a:rPr lang="ru-RU" dirty="0" err="1" smtClean="0"/>
              <a:t>проектировпать</a:t>
            </a:r>
            <a:r>
              <a:rPr lang="ru-RU" dirty="0" smtClean="0"/>
              <a:t> задания, развивающие / диагностирующие заявленные УУД: регулятивные, познавательные, коммуникативные</a:t>
            </a:r>
          </a:p>
          <a:p>
            <a:r>
              <a:rPr lang="ru-RU" dirty="0" smtClean="0"/>
              <a:t>Реализация принципов </a:t>
            </a:r>
            <a:r>
              <a:rPr lang="ru-RU" dirty="0" err="1" smtClean="0"/>
              <a:t>критериального</a:t>
            </a:r>
            <a:r>
              <a:rPr lang="ru-RU" dirty="0" smtClean="0"/>
              <a:t> оценивания в практике учителя</a:t>
            </a:r>
          </a:p>
          <a:p>
            <a:r>
              <a:rPr lang="ru-RU" dirty="0" smtClean="0"/>
              <a:t>Владение способами анализа и интерпретации полученных результатов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3232" cy="8527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Ресурсы учителя реализующие требования ФГОС к образовательным результатам: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образовательных технологий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типа ( проблемный диалог, продуктивное чтение, проектная технология, постановка учебных задач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Знание основных принципов развивающего обучения</a:t>
            </a:r>
          </a:p>
          <a:p>
            <a:r>
              <a:rPr lang="ru-RU" dirty="0" smtClean="0"/>
              <a:t>Владение технологией интегрированного обучения</a:t>
            </a:r>
          </a:p>
          <a:p>
            <a:r>
              <a:rPr lang="ru-RU" dirty="0" smtClean="0"/>
              <a:t>Владение технологией критического мышления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632848" cy="5646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к структуре программ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Ресурсы учителя, реализующие требования ФГОС к образовательным результатам: </a:t>
            </a:r>
          </a:p>
          <a:p>
            <a:pPr>
              <a:buNone/>
            </a:pPr>
            <a:r>
              <a:rPr lang="ru-RU" dirty="0" smtClean="0"/>
              <a:t>Информационно- методическое сопровождение образовательного </a:t>
            </a:r>
            <a:r>
              <a:rPr lang="ru-RU" dirty="0" err="1" smtClean="0"/>
              <a:t>пролцесса</a:t>
            </a: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dirty="0" smtClean="0"/>
              <a:t>Технологические карты тем;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Информационные карты уроков;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Картотеки заданий</a:t>
            </a:r>
          </a:p>
          <a:p>
            <a:pPr>
              <a:buFont typeface="Arial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400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ФГОС  НОО  представляет  собой совокупность требований, обязательных для реализации  основной образовательной программы начального общего образования</vt:lpstr>
      <vt:lpstr>Стандарт включает в себя требования ( 3Т):</vt:lpstr>
      <vt:lpstr>В основе стандарта лежит компетентностный, системно- деятельностный подход, который предполагает:</vt:lpstr>
      <vt:lpstr>Портрет выпускника начальной  школы:</vt:lpstr>
      <vt:lpstr>Три группы результатов</vt:lpstr>
      <vt:lpstr>Требования к результатам</vt:lpstr>
      <vt:lpstr>Ресурсы учителя реализующие требования ФГОС к образовательным результатам:</vt:lpstr>
      <vt:lpstr>Требования к структуре программ</vt:lpstr>
      <vt:lpstr>Как оценить достижение метапредметных компетентностей ?</vt:lpstr>
      <vt:lpstr>Слайд 11</vt:lpstr>
    </vt:vector>
  </TitlesOfParts>
  <Company>МОУ ООш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8</cp:revision>
  <dcterms:created xsi:type="dcterms:W3CDTF">2012-03-25T04:38:14Z</dcterms:created>
  <dcterms:modified xsi:type="dcterms:W3CDTF">2012-03-25T05:49:47Z</dcterms:modified>
</cp:coreProperties>
</file>