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6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2656B9C-FEBB-449A-A746-B5B0FC4F3709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8552A84-A6C2-4360-8B2B-C43E25558F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656B9C-FEBB-449A-A746-B5B0FC4F3709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552A84-A6C2-4360-8B2B-C43E25558F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656B9C-FEBB-449A-A746-B5B0FC4F3709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552A84-A6C2-4360-8B2B-C43E25558F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656B9C-FEBB-449A-A746-B5B0FC4F3709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552A84-A6C2-4360-8B2B-C43E25558F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656B9C-FEBB-449A-A746-B5B0FC4F3709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552A84-A6C2-4360-8B2B-C43E25558F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656B9C-FEBB-449A-A746-B5B0FC4F3709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552A84-A6C2-4360-8B2B-C43E25558F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656B9C-FEBB-449A-A746-B5B0FC4F3709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552A84-A6C2-4360-8B2B-C43E25558F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656B9C-FEBB-449A-A746-B5B0FC4F3709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552A84-A6C2-4360-8B2B-C43E25558F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656B9C-FEBB-449A-A746-B5B0FC4F3709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552A84-A6C2-4360-8B2B-C43E25558F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2656B9C-FEBB-449A-A746-B5B0FC4F3709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552A84-A6C2-4360-8B2B-C43E25558F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2656B9C-FEBB-449A-A746-B5B0FC4F3709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8552A84-A6C2-4360-8B2B-C43E25558F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2656B9C-FEBB-449A-A746-B5B0FC4F3709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8552A84-A6C2-4360-8B2B-C43E25558FA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%D0%BF%D1%83%D1%85" TargetMode="External"/><Relationship Id="rId2" Type="http://schemas.openxmlformats.org/officeDocument/2006/relationships/hyperlink" Target="&#1044;&#1077;&#1083;&#1080;&#1084;%20&#1095;&#1080;&#1089;&#1083;&#1072;&#187;%20&#1091;&#1088;&#1086;&#1082;%2047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«Делим числа»</a:t>
            </a:r>
            <a:br>
              <a:rPr lang="ru-RU" dirty="0" smtClean="0"/>
            </a:br>
            <a:r>
              <a:rPr lang="ru-RU" dirty="0" smtClean="0"/>
              <a:t>урок 47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Учитель начальных классов</a:t>
            </a:r>
          </a:p>
          <a:p>
            <a:r>
              <a:rPr lang="ru-RU" dirty="0" smtClean="0"/>
              <a:t>МОБУ «ООШ с. Ивановки»</a:t>
            </a:r>
          </a:p>
          <a:p>
            <a:r>
              <a:rPr lang="ru-RU" dirty="0" smtClean="0"/>
              <a:t>МО «</a:t>
            </a:r>
            <a:r>
              <a:rPr lang="ru-RU" dirty="0" err="1" smtClean="0"/>
              <a:t>Енотаевский</a:t>
            </a:r>
            <a:r>
              <a:rPr lang="ru-RU" dirty="0" smtClean="0"/>
              <a:t> район»</a:t>
            </a:r>
          </a:p>
          <a:p>
            <a:r>
              <a:rPr lang="ru-RU" dirty="0" smtClean="0"/>
              <a:t>Боброва И.В.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на смекалку</a:t>
            </a:r>
            <a:endParaRPr lang="ru-RU" dirty="0"/>
          </a:p>
        </p:txBody>
      </p:sp>
      <p:pic>
        <p:nvPicPr>
          <p:cNvPr id="1026" name="Picture 2" descr="http://deita.ru/upload/iblock/a2a/102874_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1052736"/>
            <a:ext cx="2952328" cy="2880320"/>
          </a:xfrm>
          <a:prstGeom prst="rect">
            <a:avLst/>
          </a:prstGeom>
          <a:noFill/>
        </p:spPr>
      </p:pic>
      <p:pic>
        <p:nvPicPr>
          <p:cNvPr id="1028" name="Picture 4" descr="http://graycell.ru/picture/big/pyatacho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52736"/>
            <a:ext cx="3096344" cy="3610372"/>
          </a:xfrm>
          <a:prstGeom prst="rect">
            <a:avLst/>
          </a:prstGeom>
          <a:noFill/>
        </p:spPr>
      </p:pic>
      <p:pic>
        <p:nvPicPr>
          <p:cNvPr id="1030" name="Picture 6" descr="http://img1.liveinternet.ru/images/attach/b/3/41/927/41927939_1233238530_1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980728"/>
            <a:ext cx="2627784" cy="3209926"/>
          </a:xfrm>
          <a:prstGeom prst="rect">
            <a:avLst/>
          </a:prstGeom>
          <a:noFill/>
        </p:spPr>
      </p:pic>
      <p:pic>
        <p:nvPicPr>
          <p:cNvPr id="1032" name="Picture 8" descr="http://cdn.bolshoyvopros.ru/files/users/images/6c/00/6c00034528a48b09fccc29946f953520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67744" y="3429000"/>
            <a:ext cx="4104456" cy="3096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А) 1,2,  3  ,    4 , 5,   6   ,  7   , 8,  9  , 10;</a:t>
            </a:r>
          </a:p>
          <a:p>
            <a:endParaRPr lang="ru-RU" dirty="0" smtClean="0"/>
          </a:p>
          <a:p>
            <a:r>
              <a:rPr lang="ru-RU" dirty="0" smtClean="0"/>
              <a:t>Б) 2,4, 6   ,   8 , 10;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В)  10, 8,   6  , 4,  2  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Какие числа пропущены в каждом ряду?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43808" y="1412776"/>
            <a:ext cx="57606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051720" y="1412776"/>
            <a:ext cx="57606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211960" y="1340768"/>
            <a:ext cx="57606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148064" y="1340768"/>
            <a:ext cx="57606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372200" y="1340768"/>
            <a:ext cx="57606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979712" y="2348880"/>
            <a:ext cx="57606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771800" y="2348880"/>
            <a:ext cx="57606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267744" y="3573016"/>
            <a:ext cx="57606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491880" y="3645024"/>
            <a:ext cx="57606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8674" name="Picture 2" descr="C:\Users\Ирина\Desktop\Новая папка (2)\Отсканировано 01.12.2014 20-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548680"/>
            <a:ext cx="8568951" cy="5616624"/>
          </a:xfrm>
          <a:prstGeom prst="rect">
            <a:avLst/>
          </a:prstGeom>
          <a:noFill/>
        </p:spPr>
      </p:pic>
      <p:cxnSp>
        <p:nvCxnSpPr>
          <p:cNvPr id="6" name="Прямая со стрелкой 5"/>
          <p:cNvCxnSpPr/>
          <p:nvPr/>
        </p:nvCxnSpPr>
        <p:spPr>
          <a:xfrm>
            <a:off x="2627784" y="2276872"/>
            <a:ext cx="3218656" cy="69837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2699792" y="2420888"/>
            <a:ext cx="1872208" cy="2880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4499992" y="2564904"/>
            <a:ext cx="2088232" cy="20882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9698" name="Picture 2" descr="C:\Users\Ирина\Desktop\Новая папка (2)\Отсканировано 01.12.2014 20-01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04664"/>
            <a:ext cx="8424936" cy="576064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156176" y="1556792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3+4=7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300192" y="1412776"/>
            <a:ext cx="1800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699792" y="5157192"/>
            <a:ext cx="648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3</a:t>
            </a:r>
            <a:endParaRPr lang="ru-RU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3995936" y="5157192"/>
            <a:ext cx="432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4</a:t>
            </a:r>
            <a:endParaRPr lang="ru-RU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5004049" y="5085184"/>
            <a:ext cx="1224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smtClean="0"/>
              <a:t>12                                    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>
                <a:hlinkClick r:id="rId2" action="ppaction://hlinkpres?slideindex=1&amp;slidetitle="/>
              </a:rPr>
              <a:t>http://go.mail.ru/search_images?q=%D0%BA%D0%B0%D1%80%D1%82%D0%B8%D0%BD%D0%BA%D0%B0+%D0%BF%D1%8F%D1%82%D0%BE%D1%87%D0%BA%D0%B0&amp;us=16&amp;usln=1&amp;usstr=%D0%BA%D0%B0%D1%80%D1%82%D0%B8%D0%BD%D0%BA%D0%B0+%D0%BF%D1%8F%D1%82%D0%BE%D1%87%D0%BA%D0%B0&amp;hasnavig=0#urlhash=740382989504510175</a:t>
            </a:r>
            <a:endParaRPr lang="ru-RU" sz="1400" dirty="0" smtClean="0"/>
          </a:p>
          <a:p>
            <a:r>
              <a:rPr lang="en-US" sz="1400" dirty="0" smtClean="0">
                <a:hlinkClick r:id="rId2" action="ppaction://hlinkpres?slideindex=1&amp;slidetitle="/>
              </a:rPr>
              <a:t>http://go.mail.ru/search_images?q=%D0%BA%D0%B0%D1%80%D1%82%D0%B8%D0%BD%D0%BA%D0%B0+%D0%BA%D1%80%D0%BE%D0%BB%D0%B8%D0%BA%D0%B0+%D0%B8%D0%B7+%D0%BC%D1%83%D0%BB%D1%8C%D1%82%D1%84%D0%B8%D0%BB%D1%8C%D0%BC%D0%B0+%D0%B2%D0%B8%D0%BD%D0%BD%D0%B8+%</a:t>
            </a:r>
            <a:r>
              <a:rPr lang="en-US" sz="1400" dirty="0" smtClean="0">
                <a:hlinkClick r:id="rId3"/>
              </a:rPr>
              <a:t>D0%BF%D1%83%D1%85#urlhash=3878704792841037171</a:t>
            </a:r>
            <a:endParaRPr lang="ru-RU" sz="1400" dirty="0" smtClean="0"/>
          </a:p>
          <a:p>
            <a:r>
              <a:rPr lang="en-US" sz="1400" dirty="0" smtClean="0">
                <a:hlinkClick r:id="rId2" action="ppaction://hlinkpres?slideindex=1&amp;slidetitle="/>
              </a:rPr>
              <a:t>http://go.mail.ru/search_images?q=%D0%BA%D0%B0%D1%80%D1%82%D0%B8%D0%BD%D0%BA%D0%B0+%D0%BE%D1%81%D0%BB%D0%B8%D0%BA%D0%B0+%D0%B8%D0%B7+%D0%BC%D1%83%D0%BB%D1%8C%D1%82%D1%84%D0%B8%D0%BB%D1%8C%D0%BC%D0%B0+%D0%B2%D0%B8%D0%BD%D0%BD%D0%B8+%D0%BF%D1%83%D1%85#urlhash=345696379779822088</a:t>
            </a:r>
            <a:endParaRPr lang="ru-RU" sz="1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404664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 action="ppaction://hlinkpres?slideindex=1&amp;slidetitle="/>
              </a:rPr>
              <a:t>http://go.mail.ru/search_images?q=%D0%BA%D0%B0%D1%80%D1%82%D0%B8%D0%BD%D0%BA%D0%B0%20%D0%B2%D0%B8%D0%BD%D0%BD%D0%B8%20%D0%BF%D1%83%D1%85%D0%B0&amp;fr=web&amp;rch=l&amp;jsa=1#urlhash=6571820125946622533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41</TotalTime>
  <Words>124</Words>
  <Application>Microsoft Office PowerPoint</Application>
  <PresentationFormat>Экран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Открытая</vt:lpstr>
      <vt:lpstr>«Делим числа» урок 47</vt:lpstr>
      <vt:lpstr>Задача на смекалку</vt:lpstr>
      <vt:lpstr>Какие числа пропущены в каждом ряду?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«Делим числа» урок 47</dc:title>
  <dc:creator>RePack by SPecialiST</dc:creator>
  <cp:lastModifiedBy>RePack by SPecialiST</cp:lastModifiedBy>
  <cp:revision>6</cp:revision>
  <dcterms:created xsi:type="dcterms:W3CDTF">2014-12-01T15:40:17Z</dcterms:created>
  <dcterms:modified xsi:type="dcterms:W3CDTF">2014-12-01T16:21:54Z</dcterms:modified>
</cp:coreProperties>
</file>