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51520" y="332656"/>
            <a:ext cx="8640960" cy="6192688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" name="Рисунок 9" descr="75663556_239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0" y="4869160"/>
            <a:ext cx="1716680" cy="1832754"/>
          </a:xfrm>
          <a:prstGeom prst="rect">
            <a:avLst/>
          </a:prstGeom>
        </p:spPr>
      </p:pic>
      <p:pic>
        <p:nvPicPr>
          <p:cNvPr id="9" name="Рисунок 8" descr="0_5355c_81195602_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63246" y="188641"/>
            <a:ext cx="1633795" cy="12961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Смекай, считай, отгадывай</a:t>
            </a:r>
            <a:endParaRPr lang="ru-RU" sz="8000" b="1" i="1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128588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Ребусы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786058"/>
            <a:ext cx="6400800" cy="256699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ак3са  </a:t>
            </a:r>
          </a:p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актриса</a:t>
            </a:r>
          </a:p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пи100лет</a:t>
            </a:r>
          </a:p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пистолет</a:t>
            </a:r>
          </a:p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р1на</a:t>
            </a:r>
          </a:p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родина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«Исторический конкурс»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7215238" cy="2066924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 трёх счётных  палочек  составить 9</a:t>
            </a: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IX</a:t>
            </a:r>
          </a:p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 трёх счётных  палочек   составить 11</a:t>
            </a:r>
            <a:endParaRPr lang="en-US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XI</a:t>
            </a:r>
            <a:endParaRPr lang="ru-RU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«Головоломка»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2424114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1   2   3   4   5 = 5 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                           </a:t>
            </a:r>
            <a:r>
              <a:rPr lang="ru-RU" b="1" dirty="0" smtClean="0">
                <a:solidFill>
                  <a:srgbClr val="00B0F0"/>
                </a:solidFill>
              </a:rPr>
              <a:t>1 </a:t>
            </a:r>
            <a:r>
              <a:rPr lang="en-US" b="1" dirty="0" smtClean="0">
                <a:solidFill>
                  <a:srgbClr val="00B0F0"/>
                </a:solidFill>
              </a:rPr>
              <a:t>+</a:t>
            </a:r>
            <a:r>
              <a:rPr lang="ru-RU" b="1" dirty="0" smtClean="0">
                <a:solidFill>
                  <a:srgbClr val="00B0F0"/>
                </a:solidFill>
              </a:rPr>
              <a:t>  2 </a:t>
            </a:r>
            <a:r>
              <a:rPr lang="en-US" b="1" dirty="0" smtClean="0">
                <a:solidFill>
                  <a:srgbClr val="00B0F0"/>
                </a:solidFill>
              </a:rPr>
              <a:t>+</a:t>
            </a:r>
            <a:r>
              <a:rPr lang="ru-RU" b="1" dirty="0" smtClean="0">
                <a:solidFill>
                  <a:srgbClr val="00B0F0"/>
                </a:solidFill>
              </a:rPr>
              <a:t>  3 </a:t>
            </a:r>
            <a:r>
              <a:rPr lang="en-US" b="1" dirty="0" smtClean="0">
                <a:solidFill>
                  <a:srgbClr val="00B0F0"/>
                </a:solidFill>
              </a:rPr>
              <a:t>+</a:t>
            </a:r>
            <a:r>
              <a:rPr lang="ru-RU" b="1" dirty="0" smtClean="0">
                <a:solidFill>
                  <a:srgbClr val="00B0F0"/>
                </a:solidFill>
              </a:rPr>
              <a:t>  4 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ru-RU" b="1" dirty="0" smtClean="0">
                <a:solidFill>
                  <a:srgbClr val="00B0F0"/>
                </a:solidFill>
              </a:rPr>
              <a:t>  5 = 5 </a:t>
            </a:r>
            <a:endParaRPr lang="en-US" b="1" dirty="0" smtClean="0">
              <a:solidFill>
                <a:srgbClr val="00B0F0"/>
              </a:solidFill>
            </a:endParaRPr>
          </a:p>
          <a:p>
            <a:pPr marL="514350" indent="-514350">
              <a:buAutoNum type="arabicPlain" startAt="5"/>
            </a:pPr>
            <a:r>
              <a:rPr lang="ru-RU" b="1" dirty="0" smtClean="0">
                <a:solidFill>
                  <a:srgbClr val="00B0F0"/>
                </a:solidFill>
              </a:rPr>
              <a:t>4   3   2   1 = 5</a:t>
            </a:r>
            <a:r>
              <a:rPr lang="ru-RU" dirty="0" smtClean="0">
                <a:solidFill>
                  <a:srgbClr val="00B0F0"/>
                </a:solidFill>
              </a:rPr>
              <a:t>                     </a:t>
            </a:r>
            <a:endParaRPr lang="en-US" dirty="0" smtClean="0">
              <a:solidFill>
                <a:srgbClr val="00B0F0"/>
              </a:solidFill>
            </a:endParaRPr>
          </a:p>
          <a:p>
            <a:pPr marL="514350" indent="-514350"/>
            <a:r>
              <a:rPr lang="en-US" dirty="0" smtClean="0">
                <a:solidFill>
                  <a:srgbClr val="00B0F0"/>
                </a:solidFill>
              </a:rPr>
              <a:t>                           </a:t>
            </a:r>
            <a:r>
              <a:rPr lang="ru-RU" b="1" dirty="0" smtClean="0">
                <a:solidFill>
                  <a:srgbClr val="00B0F0"/>
                </a:solidFill>
              </a:rPr>
              <a:t>5 </a:t>
            </a:r>
            <a:r>
              <a:rPr lang="en-US" b="1" dirty="0" smtClean="0">
                <a:solidFill>
                  <a:srgbClr val="00B0F0"/>
                </a:solidFill>
              </a:rPr>
              <a:t>+</a:t>
            </a:r>
            <a:r>
              <a:rPr lang="ru-RU" b="1" dirty="0" smtClean="0">
                <a:solidFill>
                  <a:srgbClr val="00B0F0"/>
                </a:solidFill>
              </a:rPr>
              <a:t>  4 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ru-RU" b="1" dirty="0" smtClean="0">
                <a:solidFill>
                  <a:srgbClr val="00B0F0"/>
                </a:solidFill>
              </a:rPr>
              <a:t>  3 </a:t>
            </a:r>
            <a:r>
              <a:rPr lang="en-US" b="1" dirty="0" smtClean="0">
                <a:solidFill>
                  <a:srgbClr val="00B0F0"/>
                </a:solidFill>
              </a:rPr>
              <a:t>-</a:t>
            </a:r>
            <a:r>
              <a:rPr lang="ru-RU" b="1" dirty="0" smtClean="0">
                <a:solidFill>
                  <a:srgbClr val="00B0F0"/>
                </a:solidFill>
              </a:rPr>
              <a:t>  2 </a:t>
            </a:r>
            <a:r>
              <a:rPr lang="en-US" b="1" dirty="0" smtClean="0">
                <a:solidFill>
                  <a:srgbClr val="00B0F0"/>
                </a:solidFill>
              </a:rPr>
              <a:t>+</a:t>
            </a:r>
            <a:r>
              <a:rPr lang="ru-RU" b="1" dirty="0" smtClean="0">
                <a:solidFill>
                  <a:srgbClr val="00B0F0"/>
                </a:solidFill>
              </a:rPr>
              <a:t>  1 = 5</a:t>
            </a:r>
            <a:r>
              <a:rPr lang="ru-RU" dirty="0" smtClean="0"/>
              <a:t> 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«Числа в пословицах и поговорках»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2138362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 в поле не воин.</a:t>
            </a:r>
          </a:p>
          <a:p>
            <a:r>
              <a:rPr lang="ru-RU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Один в поле не воин.</a:t>
            </a:r>
          </a:p>
          <a:p>
            <a:r>
              <a:rPr lang="ru-RU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одного не ждут.</a:t>
            </a:r>
          </a:p>
          <a:p>
            <a:r>
              <a:rPr lang="ru-RU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Семеро одного не ждут.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285860"/>
            <a:ext cx="7215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«Сосчитай правильно»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7" y="2071678"/>
            <a:ext cx="34907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Сколько прямоугольников?</a:t>
            </a:r>
            <a:endParaRPr lang="ru-RU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86380" y="2071678"/>
            <a:ext cx="3429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Сколько квадратов?</a:t>
            </a:r>
            <a:endParaRPr lang="ru-RU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10" y="3214687"/>
          <a:ext cx="3429024" cy="232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1785950"/>
              </a:tblGrid>
              <a:tr h="11430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563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86314" y="3143248"/>
          <a:ext cx="3571899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3"/>
                <a:gridCol w="1190633"/>
                <a:gridCol w="1190633"/>
              </a:tblGrid>
              <a:tr h="12555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333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Презентация1</Template>
  <TotalTime>35</TotalTime>
  <Words>102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Презентация1</vt:lpstr>
      <vt:lpstr>Смекай, считай, отгадывай</vt:lpstr>
      <vt:lpstr>Ребусы</vt:lpstr>
      <vt:lpstr>«Исторический конкурс» </vt:lpstr>
      <vt:lpstr>«Головоломка» </vt:lpstr>
      <vt:lpstr>«Числа в пословицах и поговорках»</vt:lpstr>
      <vt:lpstr>Слайд 6</vt:lpstr>
    </vt:vector>
  </TitlesOfParts>
  <Company>VolgaSoft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Смекай, считай, отгадывай</dc:title>
  <dc:creator>ANSAR</dc:creator>
  <cp:lastModifiedBy>ANSAR</cp:lastModifiedBy>
  <cp:revision>4</cp:revision>
  <dcterms:created xsi:type="dcterms:W3CDTF">2014-01-24T18:54:23Z</dcterms:created>
  <dcterms:modified xsi:type="dcterms:W3CDTF">2014-01-24T19:29:54Z</dcterms:modified>
</cp:coreProperties>
</file>