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60" r:id="rId4"/>
    <p:sldId id="264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0000"/>
    <a:srgbClr val="86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8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p=2&amp;text=%D0%B4%D0%B5%D1%82%D0%B8%20%D1%87%D0%B8%D1%82%D0%B0%D1%8E%D1%82%20%D0%BA%D0%BD%D0%B8%D0%B3%D0%B8&amp;pos=79&amp;uinfo=sw-1349-sh-620-fw-1124-fh-448-pd-1&amp;rpt=simage&amp;img_url=http://azbyka.ru/deti/images/stories/chtenie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gif"/><Relationship Id="rId4" Type="http://schemas.openxmlformats.org/officeDocument/2006/relationships/hyperlink" Target="http://images.yandex.ru/yandsearch?text=%D0%B4%D0%B5%D0%B2%D0%BE%D1%87%D0%BA%D0%B0%20%D1%87%D0%B8%D1%82%D0%B0%D0%B5%D1%82%20%D0%BA%D0%BD%D0%B8%D0%B3%D1%83&amp;pos=13&amp;uinfo=sw-1349-sh-620-fw-1124-fh-448-pd-1&amp;rpt=simage&amp;img_url=http://img1.liveinternet.ru/images/attach/c/4/79/63/79063991_342211_original.jp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t-saloon.ru/ru/item.aspx?ItemID=488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04664"/>
            <a:ext cx="8686800" cy="129614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dirty="0" smtClean="0">
                <a:solidFill>
                  <a:srgbClr val="C00000"/>
                </a:solidFill>
              </a:rPr>
              <a:t>Учитель начальных классов МБОУ «СОШ №8» города Ханты-Мансийска</a:t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Середа Ольга Ивановна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endParaRPr lang="ru-RU" sz="3600" dirty="0" smtClean="0">
              <a:solidFill>
                <a:srgbClr val="860000"/>
              </a:solidFill>
            </a:endParaRPr>
          </a:p>
          <a:p>
            <a:pPr lvl="1" algn="ctr">
              <a:buNone/>
            </a:pPr>
            <a:r>
              <a:rPr lang="ru-RU" sz="3600" b="1" dirty="0" smtClean="0">
                <a:solidFill>
                  <a:srgbClr val="86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Математика </a:t>
            </a:r>
          </a:p>
          <a:p>
            <a:pPr lvl="1" algn="ctr">
              <a:buNone/>
            </a:pPr>
            <a:r>
              <a:rPr lang="ru-RU" sz="3600" dirty="0" smtClean="0">
                <a:solidFill>
                  <a:srgbClr val="86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 класс  </a:t>
            </a:r>
          </a:p>
          <a:p>
            <a:pPr lvl="1" algn="ctr">
              <a:buNone/>
            </a:pPr>
            <a:r>
              <a:rPr lang="ru-RU" sz="4800" b="1" dirty="0" smtClean="0">
                <a:solidFill>
                  <a:srgbClr val="86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Уменьшение числа на несколько единиц</a:t>
            </a:r>
            <a:endParaRPr lang="ru-RU" sz="4800" dirty="0" smtClean="0">
              <a:solidFill>
                <a:srgbClr val="86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lvl="1"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04664"/>
            <a:ext cx="3187080" cy="561662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-</a:t>
            </a:r>
            <a:r>
              <a:rPr lang="ru-RU" b="1" dirty="0" smtClean="0">
                <a:solidFill>
                  <a:srgbClr val="C00000"/>
                </a:solidFill>
              </a:rPr>
              <a:t>К запуску космического корабля приготовиться!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-Включить контакты!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-Завести моторы! (Р-р-р, ж-ж-ж)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-5-4-3-2-1-0. (Хлопок над головой)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-Пуск! </a:t>
            </a:r>
          </a:p>
        </p:txBody>
      </p:sp>
      <p:pic>
        <p:nvPicPr>
          <p:cNvPr id="27650" name="Picture 2" descr="Ракета в космосе; Космический корабль, Космос, Звезды, Пол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765" y="764704"/>
            <a:ext cx="5032331" cy="51803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Карта  маршрута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rgbClr val="000000"/>
          </a:solidFill>
        </p:spPr>
        <p:txBody>
          <a:bodyPr/>
          <a:lstStyle/>
          <a:p>
            <a:r>
              <a:rPr lang="ru-RU" dirty="0" smtClean="0"/>
              <a:t>Марс                                    Юпитер</a:t>
            </a:r>
          </a:p>
        </p:txBody>
      </p:sp>
      <p:pic>
        <p:nvPicPr>
          <p:cNvPr id="1026" name="Picture 2" descr="C:\Users\ольга\Downloads\mars-HS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1296144" cy="1296144"/>
          </a:xfrm>
          <a:prstGeom prst="rect">
            <a:avLst/>
          </a:prstGeom>
          <a:noFill/>
        </p:spPr>
      </p:pic>
      <p:pic>
        <p:nvPicPr>
          <p:cNvPr id="1027" name="Picture 3" descr="C:\Users\ольга\Downloads\jupit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5232" y="2276872"/>
            <a:ext cx="4452120" cy="3240360"/>
          </a:xfrm>
          <a:prstGeom prst="rect">
            <a:avLst/>
          </a:prstGeom>
          <a:noFill/>
        </p:spPr>
      </p:pic>
      <p:pic>
        <p:nvPicPr>
          <p:cNvPr id="1028" name="Picture 4" descr="C:\Users\ольга\Downloads\9018852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61656"/>
            <a:ext cx="4104456" cy="3096344"/>
          </a:xfrm>
          <a:prstGeom prst="rect">
            <a:avLst/>
          </a:prstGeom>
          <a:noFill/>
        </p:spPr>
      </p:pic>
      <p:sp>
        <p:nvSpPr>
          <p:cNvPr id="7" name="5-конечная звезда 6"/>
          <p:cNvSpPr/>
          <p:nvPr/>
        </p:nvSpPr>
        <p:spPr>
          <a:xfrm>
            <a:off x="4644008" y="1772816"/>
            <a:ext cx="288032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827584" y="1988840"/>
            <a:ext cx="216024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148064" y="6021288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619672" y="4653136"/>
            <a:ext cx="720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0337588">
            <a:off x="1922784" y="4803559"/>
            <a:ext cx="884044" cy="248175"/>
          </a:xfrm>
          <a:prstGeom prst="rightArrow">
            <a:avLst>
              <a:gd name="adj1" fmla="val 50000"/>
              <a:gd name="adj2" fmla="val 4527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0112909">
            <a:off x="2917966" y="2708919"/>
            <a:ext cx="211724" cy="158417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906096">
            <a:off x="3259027" y="2501801"/>
            <a:ext cx="2520280" cy="2085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4957360" flipH="1">
            <a:off x="3808295" y="3233952"/>
            <a:ext cx="223481" cy="4072835"/>
          </a:xfrm>
          <a:prstGeom prst="downArrow">
            <a:avLst>
              <a:gd name="adj1" fmla="val 50000"/>
              <a:gd name="adj2" fmla="val 5019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C:\Users\ольга\Downloads\Bandera_Khanti_mansi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221088"/>
            <a:ext cx="567715" cy="413792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 rot="10800000" flipV="1">
            <a:off x="596725" y="6037111"/>
            <a:ext cx="14564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Земля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1844824"/>
            <a:ext cx="1296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Марс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91881" y="4005064"/>
            <a:ext cx="1296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Луна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64288" y="2060848"/>
            <a:ext cx="1584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Юпитер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564904"/>
            <a:ext cx="7560840" cy="3312368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860000"/>
                </a:solidFill>
              </a:rPr>
              <a:t>Юра прочитал </a:t>
            </a:r>
            <a:r>
              <a:rPr lang="ru-RU" sz="4800" b="1" dirty="0" smtClean="0">
                <a:solidFill>
                  <a:srgbClr val="860000"/>
                </a:solidFill>
              </a:rPr>
              <a:t>6</a:t>
            </a:r>
            <a:r>
              <a:rPr lang="ru-RU" sz="4800" dirty="0" smtClean="0">
                <a:solidFill>
                  <a:srgbClr val="860000"/>
                </a:solidFill>
              </a:rPr>
              <a:t> сказок, а Наташа </a:t>
            </a:r>
            <a:r>
              <a:rPr lang="ru-RU" sz="4800" b="1" dirty="0" smtClean="0">
                <a:solidFill>
                  <a:srgbClr val="860000"/>
                </a:solidFill>
              </a:rPr>
              <a:t>на 3 </a:t>
            </a:r>
            <a:r>
              <a:rPr lang="ru-RU" sz="4800" dirty="0" smtClean="0">
                <a:solidFill>
                  <a:srgbClr val="860000"/>
                </a:solidFill>
              </a:rPr>
              <a:t>сказки </a:t>
            </a:r>
            <a:r>
              <a:rPr lang="ru-RU" sz="4800" b="1" dirty="0" smtClean="0">
                <a:solidFill>
                  <a:srgbClr val="860000"/>
                </a:solidFill>
              </a:rPr>
              <a:t>больше</a:t>
            </a:r>
            <a:r>
              <a:rPr lang="ru-RU" sz="4800" dirty="0" smtClean="0">
                <a:solidFill>
                  <a:srgbClr val="860000"/>
                </a:solidFill>
              </a:rPr>
              <a:t>. Сколько сказок прочитала Наташа?</a:t>
            </a:r>
            <a:endParaRPr lang="ru-RU" sz="4800" dirty="0">
              <a:solidFill>
                <a:srgbClr val="860000"/>
              </a:solidFill>
            </a:endParaRPr>
          </a:p>
        </p:txBody>
      </p:sp>
      <p:pic>
        <p:nvPicPr>
          <p:cNvPr id="1026" name="Picture 2" descr="http://stat18.privet.ru/lr/0a304ea92cd533be7395816481b28b5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0"/>
            <a:ext cx="3312368" cy="2815513"/>
          </a:xfrm>
          <a:prstGeom prst="rect">
            <a:avLst/>
          </a:prstGeom>
          <a:noFill/>
        </p:spPr>
      </p:pic>
      <p:pic>
        <p:nvPicPr>
          <p:cNvPr id="1028" name="Picture 4" descr="http://s001.radikal.ru/i193/1201/66/31ac0da0417c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41663" y="260649"/>
            <a:ext cx="2542705" cy="2651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Физкультминутка</a:t>
            </a:r>
          </a:p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 rot="985637">
            <a:off x="941010" y="1272215"/>
            <a:ext cx="1853624" cy="2088232"/>
          </a:xfrm>
          <a:prstGeom prst="star5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 rot="816244">
            <a:off x="1403648" y="5157192"/>
            <a:ext cx="914400" cy="9144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 rot="704791">
            <a:off x="4904880" y="3994070"/>
            <a:ext cx="1440160" cy="1296144"/>
          </a:xfrm>
          <a:prstGeom prst="star5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22" name="Picture 2" descr="green rock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7489">
            <a:off x="6523875" y="4804811"/>
            <a:ext cx="1982466" cy="1982467"/>
          </a:xfrm>
          <a:prstGeom prst="rect">
            <a:avLst/>
          </a:prstGeom>
          <a:noFill/>
        </p:spPr>
      </p:pic>
      <p:pic>
        <p:nvPicPr>
          <p:cNvPr id="30724" name="Picture 4" descr="green rock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05166">
            <a:off x="2764751" y="4371393"/>
            <a:ext cx="2003133" cy="2155305"/>
          </a:xfrm>
          <a:prstGeom prst="rect">
            <a:avLst/>
          </a:prstGeom>
          <a:noFill/>
        </p:spPr>
      </p:pic>
      <p:pic>
        <p:nvPicPr>
          <p:cNvPr id="30726" name="Picture 6" descr="green rock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99636">
            <a:off x="6327016" y="2591726"/>
            <a:ext cx="1914742" cy="1914743"/>
          </a:xfrm>
          <a:prstGeom prst="rect">
            <a:avLst/>
          </a:prstGeom>
          <a:noFill/>
        </p:spPr>
      </p:pic>
      <p:pic>
        <p:nvPicPr>
          <p:cNvPr id="30728" name="Picture 8" descr="green rock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50465">
            <a:off x="3426094" y="1398283"/>
            <a:ext cx="1765043" cy="1765044"/>
          </a:xfrm>
          <a:prstGeom prst="rect">
            <a:avLst/>
          </a:prstGeom>
          <a:noFill/>
        </p:spPr>
      </p:pic>
      <p:sp>
        <p:nvSpPr>
          <p:cNvPr id="13" name="Блок-схема: узел 12"/>
          <p:cNvSpPr/>
          <p:nvPr/>
        </p:nvSpPr>
        <p:spPr>
          <a:xfrm>
            <a:off x="7668344" y="1340768"/>
            <a:ext cx="720080" cy="720080"/>
          </a:xfrm>
          <a:prstGeom prst="flowChartConnector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724128" y="2348880"/>
            <a:ext cx="936104" cy="936104"/>
          </a:xfrm>
          <a:prstGeom prst="flowChartConnector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971600" y="3789040"/>
            <a:ext cx="1152128" cy="1152128"/>
          </a:xfrm>
          <a:prstGeom prst="flowChartConnector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3635896" y="3284984"/>
            <a:ext cx="936104" cy="864096"/>
          </a:xfrm>
          <a:prstGeom prst="flowChartConnector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Карта  маршрута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  <a:solidFill>
            <a:srgbClr val="000000"/>
          </a:solidFill>
        </p:spPr>
        <p:txBody>
          <a:bodyPr/>
          <a:lstStyle/>
          <a:p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ольга\Downloads\mars-HS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484784"/>
            <a:ext cx="1296144" cy="1296144"/>
          </a:xfrm>
          <a:prstGeom prst="rect">
            <a:avLst/>
          </a:prstGeom>
          <a:noFill/>
        </p:spPr>
      </p:pic>
      <p:pic>
        <p:nvPicPr>
          <p:cNvPr id="1027" name="Picture 3" descr="C:\Users\ольга\Downloads\jupiter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91880" y="2204864"/>
            <a:ext cx="4452120" cy="3240360"/>
          </a:xfrm>
          <a:prstGeom prst="rect">
            <a:avLst/>
          </a:prstGeom>
          <a:noFill/>
        </p:spPr>
      </p:pic>
      <p:pic>
        <p:nvPicPr>
          <p:cNvPr id="1028" name="Picture 4" descr="C:\Users\ольга\Downloads\9018852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61656"/>
            <a:ext cx="4104456" cy="3096344"/>
          </a:xfrm>
          <a:prstGeom prst="rect">
            <a:avLst/>
          </a:prstGeom>
          <a:noFill/>
        </p:spPr>
      </p:pic>
      <p:sp>
        <p:nvSpPr>
          <p:cNvPr id="7" name="5-конечная звезда 6"/>
          <p:cNvSpPr/>
          <p:nvPr/>
        </p:nvSpPr>
        <p:spPr>
          <a:xfrm>
            <a:off x="4644008" y="1772816"/>
            <a:ext cx="288032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827584" y="1988840"/>
            <a:ext cx="216024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148064" y="6021288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619672" y="4653136"/>
            <a:ext cx="720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20337588">
            <a:off x="1922784" y="4803559"/>
            <a:ext cx="884044" cy="248175"/>
          </a:xfrm>
          <a:prstGeom prst="rightArrow">
            <a:avLst>
              <a:gd name="adj1" fmla="val 50000"/>
              <a:gd name="adj2" fmla="val 4527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0112909">
            <a:off x="2917966" y="2708919"/>
            <a:ext cx="211724" cy="158417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906096">
            <a:off x="3259027" y="2501801"/>
            <a:ext cx="2520280" cy="20856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4957360" flipH="1">
            <a:off x="3808295" y="3233952"/>
            <a:ext cx="223481" cy="4072835"/>
          </a:xfrm>
          <a:prstGeom prst="downArrow">
            <a:avLst>
              <a:gd name="adj1" fmla="val 50000"/>
              <a:gd name="adj2" fmla="val 5019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C:\Users\ольга\Downloads\Bandera_Khanti_mansi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005064"/>
            <a:ext cx="864096" cy="629816"/>
          </a:xfrm>
          <a:prstGeom prst="rect">
            <a:avLst/>
          </a:prstGeom>
          <a:noFill/>
        </p:spPr>
      </p:pic>
      <p:pic>
        <p:nvPicPr>
          <p:cNvPr id="16" name="Picture 5" descr="C:\Users\ольга\Downloads\Bandera_Khanti_mansi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1700808"/>
            <a:ext cx="567715" cy="413792"/>
          </a:xfrm>
          <a:prstGeom prst="rect">
            <a:avLst/>
          </a:prstGeom>
          <a:noFill/>
        </p:spPr>
      </p:pic>
      <p:pic>
        <p:nvPicPr>
          <p:cNvPr id="17" name="Picture 5" descr="C:\Users\ольга\Downloads\Bandera_Khanti_mansi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61874" y="2348880"/>
            <a:ext cx="790350" cy="576064"/>
          </a:xfrm>
          <a:prstGeom prst="rect">
            <a:avLst/>
          </a:prstGeom>
          <a:noFill/>
        </p:spPr>
      </p:pic>
      <p:pic>
        <p:nvPicPr>
          <p:cNvPr id="18" name="Picture 5" descr="C:\Users\ольга\Downloads\Bandera_Khanti_mansi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3966016"/>
            <a:ext cx="648072" cy="472362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3275856" y="1700808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Марс</a:t>
            </a:r>
            <a:endParaRPr lang="ru-RU" sz="2400" dirty="0">
              <a:solidFill>
                <a:srgbClr val="FFC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304" y="1844824"/>
            <a:ext cx="1835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Юпитер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75857" y="3501008"/>
            <a:ext cx="1651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Луна</a:t>
            </a:r>
            <a:endParaRPr lang="ru-RU" sz="2800" dirty="0">
              <a:solidFill>
                <a:srgbClr val="FFC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71600" y="6075878"/>
            <a:ext cx="1296145" cy="521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C000"/>
                </a:solidFill>
              </a:rPr>
              <a:t>Земля</a:t>
            </a:r>
            <a:endParaRPr lang="ru-RU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Картинки для презентации с сайтов 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pPr>
              <a:buNone/>
            </a:pPr>
            <a:r>
              <a:rPr lang="ru-RU" sz="1800" dirty="0" smtClean="0">
                <a:solidFill>
                  <a:srgbClr val="180000"/>
                </a:solidFill>
              </a:rPr>
              <a:t>      </a:t>
            </a:r>
            <a:r>
              <a:rPr lang="en-US" sz="1800" u="sng" dirty="0" smtClean="0">
                <a:solidFill>
                  <a:srgbClr val="180000"/>
                </a:solidFill>
                <a:hlinkClick r:id="rId2"/>
              </a:rPr>
              <a:t>http://www.art-saloon.ru/ru/item.aspx?ItemID=4884</a:t>
            </a:r>
            <a:endParaRPr lang="ru-RU" sz="1800" u="sng" dirty="0" smtClean="0">
              <a:solidFill>
                <a:srgbClr val="180000"/>
              </a:solidFill>
            </a:endParaRP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</a:t>
            </a:r>
            <a:r>
              <a:rPr lang="en-US" sz="1800" dirty="0" smtClean="0"/>
              <a:t>http://www.thegreenjobbank.com/green-blog/2nd-quarter-2012-starts-with-boom-in-green-jobs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</a:t>
            </a:r>
            <a:r>
              <a:rPr lang="en-US" sz="1800" dirty="0" smtClean="0"/>
              <a:t>http://diets.bor-x.ru/rez/</a:t>
            </a:r>
            <a:r>
              <a:rPr lang="ru-RU" sz="1800" dirty="0" smtClean="0"/>
              <a:t>планеты.</a:t>
            </a:r>
            <a:r>
              <a:rPr lang="en-US" sz="1800" dirty="0" err="1" smtClean="0"/>
              <a:t>htm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294</TotalTime>
  <Words>102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Учитель начальных классов МБОУ «СОШ №8» города Ханты-Мансийска Середа Ольга Ивановна </vt:lpstr>
      <vt:lpstr>Слайд 2</vt:lpstr>
      <vt:lpstr>Карта  маршрута</vt:lpstr>
      <vt:lpstr>Слайд 4</vt:lpstr>
      <vt:lpstr>Физкультминутка </vt:lpstr>
      <vt:lpstr>Карта  маршрута</vt:lpstr>
      <vt:lpstr>Картинки для презентации с сайтов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27</cp:revision>
  <dcterms:created xsi:type="dcterms:W3CDTF">2013-02-24T10:59:21Z</dcterms:created>
  <dcterms:modified xsi:type="dcterms:W3CDTF">2013-04-29T16:40:00Z</dcterms:modified>
</cp:coreProperties>
</file>