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4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42425-866F-470F-A276-C79369B4534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D7E1-F549-42CA-8806-0818041A8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D7E1-F549-42CA-8806-0818041A8D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D7E1-F549-42CA-8806-0818041A8D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D7E1-F549-42CA-8806-0818041A8DC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2C434B-3FAA-490D-A6DD-5F9D5A2A7A07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1047E-D2B5-4D27-B9F0-DB6914E4C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81000"/>
            <a:ext cx="8501122" cy="340519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предложением.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может находиться снег?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кругом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дорожках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машинах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крышах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деревьях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земле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2144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стый сне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на  дерев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ях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крышах 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из данных слов предложение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На, лёд, блестит, гладкий, пруду.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пруду бл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стит гла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 лё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15001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едем на лыжах, мы едем с горы.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любим забавы холодной зимы.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05500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предложение по картинке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2857520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00174"/>
            <a:ext cx="300039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00174"/>
            <a:ext cx="304480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474443"/>
            <a:ext cx="385332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500174"/>
            <a:ext cx="3643338" cy="447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Запись 1 предложения в тетрадь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По льду 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бята катают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ках.</a:t>
            </a:r>
          </a:p>
          <a:p>
            <a:pPr>
              <a:buNone/>
            </a:pPr>
            <a:r>
              <a:rPr lang="ru-RU" sz="4000" dirty="0" smtClean="0"/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Дети катают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лыжах и санках.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Дети лепят сн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говиков из липк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снега.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чишки играют в сне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лес укрыт снегами,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Если пахнет пирогами,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Если ёлка в дом идет,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Что за праздник?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6720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и исправить ошибки в предложениях.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Новый дом  приходит в каждый год.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приходит в каждый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 подарки получат  дети.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получат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Прочитать рассказ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8858312" cy="500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Пришла холодная зима.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Пушистый снег лежит на деревьях 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крышах домов.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28612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пруду блестит гладкий лёд.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8576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льду ребята катаются на коньках.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42913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Новый год приходит в каждый дом.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00063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дети получат подарки.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Поставьте буквы по порядку так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получилось слово.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РАСЕД 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ТИНЯЦАП 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ИМАЗ 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БУСАБТО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ПЯТНИЦА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ЗИМА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в учёбе 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625" y="1772816"/>
            <a:ext cx="5667375" cy="374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«лишнее» слово и 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00240"/>
            <a:ext cx="4038600" cy="3377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сделала зима?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285992"/>
            <a:ext cx="4038600" cy="3767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пришла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настала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наступила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зима?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снежная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холодная 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долгожданная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морозная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суровая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ранняя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поздняя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дная зима.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11429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Вился, вился белый рой. Сел на землю – стал горой. Что это такое?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71678"/>
            <a:ext cx="4038600" cy="3155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делает снег?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428736"/>
            <a:ext cx="4038600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лежит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падает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кружится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тает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летит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снег?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500174"/>
            <a:ext cx="4038600" cy="45531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белый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пушистый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чистый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мягкий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липкий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рыхлый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302</Words>
  <Application>Microsoft Office PowerPoint</Application>
  <PresentationFormat>Экран (4:3)</PresentationFormat>
  <Paragraphs>105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Развитие связной речи. Работа над предложением.</vt:lpstr>
      <vt:lpstr>Поставьте буквы по порядку так,  чтобы получилось слово. </vt:lpstr>
      <vt:lpstr>Какое «лишнее» слово и почему?</vt:lpstr>
      <vt:lpstr>Что сделала зима? </vt:lpstr>
      <vt:lpstr>Какая зима? </vt:lpstr>
      <vt:lpstr>Пришла холодная зима.</vt:lpstr>
      <vt:lpstr>Вился, вился белый рой. Сел на землю – стал горой. Что это такое?</vt:lpstr>
      <vt:lpstr>Что делает снег? </vt:lpstr>
      <vt:lpstr>Какой снег? </vt:lpstr>
      <vt:lpstr> Где может находиться снег? </vt:lpstr>
      <vt:lpstr>Пушистый снег лежит на  деревьях  и крышах домов.</vt:lpstr>
      <vt:lpstr>Составить из данных слов предложение </vt:lpstr>
      <vt:lpstr>На пруду блестит гладкий лёд.</vt:lpstr>
      <vt:lpstr>Мы едем на лыжах, мы едем с горы. Мы любим забавы холодной зимы.  </vt:lpstr>
      <vt:lpstr>Составить предложение по картинке</vt:lpstr>
      <vt:lpstr>Запись 1 предложения в тетрадь</vt:lpstr>
      <vt:lpstr>Загадка</vt:lpstr>
      <vt:lpstr>Найти и исправить ошибки в предложениях.</vt:lpstr>
      <vt:lpstr>Прочитать рассказ</vt:lpstr>
      <vt:lpstr>Успехов в учёбе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речи. Работа над предложением.</dc:title>
  <dc:creator>Admin</dc:creator>
  <cp:lastModifiedBy>Admin</cp:lastModifiedBy>
  <cp:revision>46</cp:revision>
  <dcterms:created xsi:type="dcterms:W3CDTF">2013-02-03T13:23:42Z</dcterms:created>
  <dcterms:modified xsi:type="dcterms:W3CDTF">2013-11-22T20:31:20Z</dcterms:modified>
</cp:coreProperties>
</file>