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25BA-01D5-4D2F-A3B4-B0C5E6085D5D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AB3F-91C3-4ABB-B1B0-B3D542D0369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25BA-01D5-4D2F-A3B4-B0C5E6085D5D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AB3F-91C3-4ABB-B1B0-B3D542D036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25BA-01D5-4D2F-A3B4-B0C5E6085D5D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AB3F-91C3-4ABB-B1B0-B3D542D036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25BA-01D5-4D2F-A3B4-B0C5E6085D5D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AB3F-91C3-4ABB-B1B0-B3D542D036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25BA-01D5-4D2F-A3B4-B0C5E6085D5D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AB3F-91C3-4ABB-B1B0-B3D542D0369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25BA-01D5-4D2F-A3B4-B0C5E6085D5D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AB3F-91C3-4ABB-B1B0-B3D542D036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25BA-01D5-4D2F-A3B4-B0C5E6085D5D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AB3F-91C3-4ABB-B1B0-B3D542D036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25BA-01D5-4D2F-A3B4-B0C5E6085D5D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AB3F-91C3-4ABB-B1B0-B3D542D036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25BA-01D5-4D2F-A3B4-B0C5E6085D5D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AB3F-91C3-4ABB-B1B0-B3D542D036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25BA-01D5-4D2F-A3B4-B0C5E6085D5D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AB3F-91C3-4ABB-B1B0-B3D542D036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25BA-01D5-4D2F-A3B4-B0C5E6085D5D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B8AAB3F-91C3-4ABB-B1B0-B3D542D0369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D125BA-01D5-4D2F-A3B4-B0C5E6085D5D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8AAB3F-91C3-4ABB-B1B0-B3D542D0369A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gif"/><Relationship Id="rId4" Type="http://schemas.openxmlformats.org/officeDocument/2006/relationships/image" Target="../media/image10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gif"/><Relationship Id="rId4" Type="http://schemas.openxmlformats.org/officeDocument/2006/relationships/hyperlink" Target="http://smiles.33b.ru/smile.153438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smiles.33b.ru/smile.153438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smiles.33b.ru/smile.153438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smiles.33b.ru/smile.153438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smiles.33b.ru/smile.153438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Ни к чему стоять на месте,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   От безделья скучать,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   Мы попробуем все вместе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   Что-то новое узнать.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    Всех внимательных, пытливых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   Важные открытья ждут.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   По дороге школьных знаний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   Всех к успеху приведут!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3" descr="андети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3214688"/>
            <a:ext cx="223202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7019925" y="2205038"/>
            <a:ext cx="431800" cy="431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247 -0.15729 C -0.08264 -0.15729 0.03941 -0.00925 0.03941 0.17303 C 0.03941 0.35508 -0.08264 0.50359 -0.23247 0.50359 C -0.38229 0.50359 -0.50399 0.35508 -0.50399 0.17303 C -0.50399 -0.00925 -0.38229 -0.15729 -0.23247 -0.15729 Z " pathEditMode="relative" rAng="0" ptsTypes="fffff">
                                      <p:cBhvr>
                                        <p:cTn id="1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4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1181 0.1573 L -0.36406 0.03308 C -0.33316 0.00509 -0.28698 -0.01041 -0.23872 -0.01041 C -0.18351 -0.01041 -0.13958 0.00509 -0.10868 0.03308 L 0.03941 0.1573 " pathEditMode="relative" rAng="0" ptsTypes="FffFF">
                                      <p:cBhvr>
                                        <p:cTn id="14" dur="2000" spd="-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" y="-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1181 0.1573 C -0.51181 0.27227 -0.4533 0.36711 -0.3816 0.36711 C -0.29705 0.36711 -0.26649 0.26186 -0.25365 0.19894 L -0.24028 0.1152 C -0.22708 0.05205 -0.19479 -0.0525 -0.09913 -0.0525 C -0.03802 -0.0525 0.03142 0.04187 0.03142 0.1573 C 0.03142 0.27227 -0.03802 0.36711 -0.09913 0.36711 C -0.19479 0.36711 -0.22708 0.26186 -0.24028 0.19894 L -0.25365 0.1152 C -0.26649 0.05205 -0.29705 -0.0525 -0.3816 -0.0525 C -0.4533 -0.0525 -0.51181 0.04187 -0.51181 0.1573 Z " pathEditMode="relative" rAng="0" ptsTypes="ffFffffFfff">
                                      <p:cBhvr>
                                        <p:cTn id="1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2" animBg="1"/>
      <p:bldP spid="5" grpId="3" animBg="1"/>
      <p:bldP spid="5" grpId="4" animBg="1"/>
      <p:bldP spid="5" grpId="5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e95bfc5077e00b715bb415d0f590fc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132856"/>
            <a:ext cx="1357312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7" descr="ddcedc575fd11e632e1f1619ab8cd00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3" y="2428875"/>
            <a:ext cx="1793875" cy="15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 descr="796606407cb2d4efe937045b5298e54a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2348880"/>
            <a:ext cx="1214437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андети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8038" y="4143375"/>
            <a:ext cx="2581275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урок!!!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060848"/>
            <a:ext cx="756084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3200" dirty="0" smtClean="0">
                <a:solidFill>
                  <a:srgbClr val="7030A0"/>
                </a:solidFill>
              </a:rPr>
              <a:t>48</a:t>
            </a:r>
          </a:p>
          <a:p>
            <a:pPr>
              <a:buFont typeface="Wingdings" pitchFamily="2" charset="2"/>
              <a:buNone/>
            </a:pPr>
            <a:r>
              <a:rPr lang="ru-RU" sz="3200" dirty="0" smtClean="0">
                <a:solidFill>
                  <a:srgbClr val="7030A0"/>
                </a:solidFill>
              </a:rPr>
              <a:t>   - 40</a:t>
            </a:r>
          </a:p>
          <a:p>
            <a:pPr>
              <a:buFont typeface="Wingdings" pitchFamily="2" charset="2"/>
              <a:buNone/>
            </a:pPr>
            <a:r>
              <a:rPr lang="ru-RU" sz="3200" dirty="0" smtClean="0">
                <a:solidFill>
                  <a:srgbClr val="7030A0"/>
                </a:solidFill>
              </a:rPr>
              <a:t>         +90</a:t>
            </a:r>
          </a:p>
          <a:p>
            <a:pPr>
              <a:buFont typeface="Wingdings" pitchFamily="2" charset="2"/>
              <a:buNone/>
            </a:pPr>
            <a:r>
              <a:rPr lang="ru-RU" sz="3200" dirty="0" smtClean="0">
                <a:solidFill>
                  <a:srgbClr val="7030A0"/>
                </a:solidFill>
              </a:rPr>
              <a:t>              - 50</a:t>
            </a:r>
          </a:p>
          <a:p>
            <a:pPr>
              <a:buFont typeface="Wingdings" pitchFamily="2" charset="2"/>
              <a:buNone/>
            </a:pPr>
            <a:r>
              <a:rPr lang="ru-RU" sz="3200" dirty="0" smtClean="0">
                <a:solidFill>
                  <a:srgbClr val="7030A0"/>
                </a:solidFill>
              </a:rPr>
              <a:t>                    +2</a:t>
            </a:r>
          </a:p>
          <a:p>
            <a:pPr>
              <a:buFont typeface="Wingdings" pitchFamily="2" charset="2"/>
              <a:buNone/>
            </a:pPr>
            <a:r>
              <a:rPr lang="ru-RU" sz="3200" dirty="0" smtClean="0">
                <a:solidFill>
                  <a:srgbClr val="7030A0"/>
                </a:solidFill>
              </a:rPr>
              <a:t>                        -30</a:t>
            </a:r>
          </a:p>
          <a:p>
            <a:pPr>
              <a:buFont typeface="Wingdings" pitchFamily="2" charset="2"/>
              <a:buNone/>
            </a:pPr>
            <a:r>
              <a:rPr lang="ru-RU" sz="3200" dirty="0" smtClean="0">
                <a:solidFill>
                  <a:srgbClr val="7030A0"/>
                </a:solidFill>
              </a:rPr>
              <a:t>                             - 12  </a:t>
            </a:r>
          </a:p>
          <a:p>
            <a:pPr>
              <a:buFont typeface="Wingdings" pitchFamily="2" charset="2"/>
              <a:buNone/>
            </a:pPr>
            <a:r>
              <a:rPr lang="ru-RU" sz="3200" dirty="0" smtClean="0">
                <a:solidFill>
                  <a:srgbClr val="7030A0"/>
                </a:solidFill>
              </a:rPr>
              <a:t>                                      </a:t>
            </a:r>
            <a:r>
              <a:rPr lang="ru-RU" sz="3200" dirty="0" smtClean="0">
                <a:solidFill>
                  <a:srgbClr val="C00000"/>
                </a:solidFill>
              </a:rPr>
              <a:t>= 8</a:t>
            </a: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3" name="Picture 4" descr="Рисунок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7763" y="765175"/>
            <a:ext cx="2171700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 descr="ddcedc575fd11e632e1f1619ab8cd00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2922" y="506206"/>
            <a:ext cx="1500188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ddcedc575fd11e632e1f1619ab8cd00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715000" y="4143375"/>
            <a:ext cx="2000250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5"/>
          <p:cNvSpPr>
            <a:spLocks noChangeArrowheads="1" noChangeShapeType="1" noTextEdit="1"/>
          </p:cNvSpPr>
          <p:nvPr/>
        </p:nvSpPr>
        <p:spPr bwMode="auto">
          <a:xfrm>
            <a:off x="1907704" y="3357563"/>
            <a:ext cx="6121871" cy="9652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Georgia"/>
              </a:rPr>
              <a:t>ДАВАЙТЕ</a:t>
            </a:r>
          </a:p>
          <a:p>
            <a:pPr algn="ctr"/>
            <a:r>
              <a:rPr lang="ru-RU" sz="36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Georgia"/>
              </a:rPr>
              <a:t>ПОСЧИТАЕМ!</a:t>
            </a:r>
          </a:p>
        </p:txBody>
      </p:sp>
      <p:pic>
        <p:nvPicPr>
          <p:cNvPr id="3" name="Picture 6" descr="0bez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325" y="4581525"/>
            <a:ext cx="1174750" cy="1581150"/>
          </a:xfrm>
          <a:prstGeom prst="rect">
            <a:avLst/>
          </a:prstGeom>
          <a:noFill/>
        </p:spPr>
      </p:pic>
      <p:pic>
        <p:nvPicPr>
          <p:cNvPr id="4" name="Picture 8" descr="z1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4509120"/>
            <a:ext cx="1314450" cy="1500188"/>
          </a:xfrm>
          <a:prstGeom prst="rect">
            <a:avLst/>
          </a:prstGeom>
          <a:noFill/>
        </p:spPr>
      </p:pic>
      <p:pic>
        <p:nvPicPr>
          <p:cNvPr id="5" name="Picture 10" descr="246117f27c52890fd2f47df90c1b305f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9952" y="1340768"/>
            <a:ext cx="1076325" cy="1247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784" y="1340768"/>
            <a:ext cx="410445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dirty="0"/>
              <a:t>90 – 40</a:t>
            </a:r>
            <a:endParaRPr lang="ru-RU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16" descr="246117f27c52890fd2f47df90c1b305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196752"/>
            <a:ext cx="1055688" cy="1223962"/>
          </a:xfrm>
          <a:prstGeom prst="rect">
            <a:avLst/>
          </a:prstGeom>
          <a:noFill/>
        </p:spPr>
      </p:pic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3635896" y="3356992"/>
            <a:ext cx="1439863" cy="1081087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48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8" descr="z12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4941168"/>
            <a:ext cx="1314450" cy="1500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5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1484784"/>
            <a:ext cx="45365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smtClean="0">
                <a:latin typeface="Arial Black" pitchFamily="34" charset="0"/>
                <a:cs typeface="Aharoni" pitchFamily="2" charset="-79"/>
              </a:rPr>
              <a:t>72  - </a:t>
            </a:r>
            <a:r>
              <a:rPr lang="ru-RU" sz="5400" dirty="0">
                <a:latin typeface="Arial Black" pitchFamily="34" charset="0"/>
                <a:cs typeface="Aharoni" pitchFamily="2" charset="-79"/>
              </a:rPr>
              <a:t>8 </a:t>
            </a:r>
          </a:p>
        </p:txBody>
      </p:sp>
      <p:pic>
        <p:nvPicPr>
          <p:cNvPr id="3" name="Picture 16" descr="246117f27c52890fd2f47df90c1b305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196752"/>
            <a:ext cx="1055688" cy="1223962"/>
          </a:xfrm>
          <a:prstGeom prst="rect">
            <a:avLst/>
          </a:prstGeom>
          <a:noFill/>
        </p:spPr>
      </p:pic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3635896" y="3429000"/>
            <a:ext cx="1439863" cy="1081087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64</a:t>
            </a:r>
            <a:endParaRPr lang="ru-RU" sz="48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8" descr="z12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4941168"/>
            <a:ext cx="1314450" cy="1500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1556792"/>
            <a:ext cx="41044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dirty="0" smtClean="0">
                <a:latin typeface="Arial Black" pitchFamily="34" charset="0"/>
              </a:rPr>
              <a:t>69 - </a:t>
            </a:r>
            <a:r>
              <a:rPr lang="ru-RU" sz="6600" dirty="0">
                <a:latin typeface="Arial Black" pitchFamily="34" charset="0"/>
              </a:rPr>
              <a:t>9 </a:t>
            </a:r>
          </a:p>
        </p:txBody>
      </p:sp>
      <p:pic>
        <p:nvPicPr>
          <p:cNvPr id="3" name="Picture 16" descr="246117f27c52890fd2f47df90c1b305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196752"/>
            <a:ext cx="1055688" cy="1223962"/>
          </a:xfrm>
          <a:prstGeom prst="rect">
            <a:avLst/>
          </a:prstGeom>
          <a:noFill/>
        </p:spPr>
      </p:pic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3635896" y="3429000"/>
            <a:ext cx="1439863" cy="1081087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8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endParaRPr lang="ru-RU" sz="48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8" descr="z12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4941168"/>
            <a:ext cx="1314450" cy="1500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i="1" dirty="0" smtClean="0"/>
              <a:t>Выбери из данных выражений уравнение</a:t>
            </a:r>
            <a:endParaRPr lang="ru-RU" sz="40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64 – 23 – 11= 30 </a:t>
            </a:r>
            <a:endParaRPr lang="ru-RU" sz="28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20 + </a:t>
            </a:r>
            <a:r>
              <a:rPr lang="ru-RU" sz="2800" b="1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х</a:t>
            </a:r>
            <a:r>
              <a:rPr lang="ru-RU" sz="28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= 34 </a:t>
            </a:r>
            <a:endParaRPr lang="ru-RU" sz="28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34 + 6  &lt;  57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53 &gt;  35 </a:t>
            </a:r>
            <a:endParaRPr lang="ru-RU" sz="28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endParaRPr lang="ru-RU" dirty="0"/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3333" t="3398" r="1666" b="48544"/>
          <a:stretch>
            <a:fillRect/>
          </a:stretch>
        </p:blipFill>
        <p:spPr bwMode="auto">
          <a:xfrm>
            <a:off x="5580112" y="1988840"/>
            <a:ext cx="3074987" cy="4355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Проверка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 +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= 34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 34 – 20 </a:t>
            </a:r>
          </a:p>
          <a:p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= 14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 + 14 = 34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34 =34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z1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653136"/>
            <a:ext cx="1314450" cy="1500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5400" b="1" i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 + 13 = 35 + 5</a:t>
            </a:r>
            <a:r>
              <a:rPr lang="ru-RU" sz="6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6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err="1" smtClean="0"/>
              <a:t>х</a:t>
            </a:r>
            <a:r>
              <a:rPr lang="ru-RU" b="1" i="1" dirty="0" smtClean="0"/>
              <a:t> </a:t>
            </a:r>
            <a:r>
              <a:rPr lang="ru-RU" b="1" i="1" dirty="0" smtClean="0"/>
              <a:t>+ 13 = 35 + </a:t>
            </a:r>
            <a:r>
              <a:rPr lang="ru-RU" b="1" i="1" dirty="0" smtClean="0"/>
              <a:t>5</a:t>
            </a:r>
          </a:p>
          <a:p>
            <a:r>
              <a:rPr lang="ru-RU" b="1" i="1" dirty="0" err="1" smtClean="0"/>
              <a:t>х</a:t>
            </a:r>
            <a:r>
              <a:rPr lang="ru-RU" b="1" i="1" dirty="0" smtClean="0"/>
              <a:t> </a:t>
            </a:r>
            <a:r>
              <a:rPr lang="ru-RU" b="1" i="1" dirty="0" smtClean="0"/>
              <a:t>+ 13 = </a:t>
            </a:r>
            <a:r>
              <a:rPr lang="ru-RU" b="1" i="1" dirty="0" smtClean="0">
                <a:solidFill>
                  <a:srgbClr val="FF0000"/>
                </a:solidFill>
              </a:rPr>
              <a:t>40</a:t>
            </a:r>
          </a:p>
          <a:p>
            <a:r>
              <a:rPr lang="ru-RU" b="1" i="1" dirty="0" err="1" smtClean="0"/>
              <a:t>х=</a:t>
            </a:r>
            <a:r>
              <a:rPr lang="ru-RU" b="1" i="1" dirty="0" smtClean="0"/>
              <a:t> </a:t>
            </a:r>
            <a:r>
              <a:rPr lang="ru-RU" b="1" i="1" dirty="0" smtClean="0"/>
              <a:t>40 -</a:t>
            </a:r>
            <a:r>
              <a:rPr lang="ru-RU" b="1" i="1" dirty="0" smtClean="0"/>
              <a:t>13</a:t>
            </a:r>
          </a:p>
          <a:p>
            <a:r>
              <a:rPr lang="ru-RU" b="1" i="1" u="sng" dirty="0" err="1" smtClean="0"/>
              <a:t>х=</a:t>
            </a:r>
            <a:r>
              <a:rPr lang="ru-RU" b="1" i="1" u="sng" dirty="0" smtClean="0"/>
              <a:t> 27</a:t>
            </a:r>
          </a:p>
          <a:p>
            <a:r>
              <a:rPr lang="ru-RU" b="1" i="1" dirty="0" smtClean="0"/>
              <a:t>27+13= 35+5</a:t>
            </a:r>
          </a:p>
          <a:p>
            <a:r>
              <a:rPr lang="ru-RU" b="1" i="1" dirty="0" smtClean="0"/>
              <a:t>40 =40</a:t>
            </a:r>
            <a:endParaRPr lang="ru-RU" dirty="0" smtClean="0"/>
          </a:p>
          <a:p>
            <a:endParaRPr lang="ru-RU" dirty="0" smtClean="0"/>
          </a:p>
          <a:p>
            <a:endParaRPr lang="ru-RU" u="sng" dirty="0" smtClean="0"/>
          </a:p>
          <a:p>
            <a:endParaRPr lang="ru-RU" dirty="0" smtClean="0"/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7" name="Picture 16" descr="246117f27c52890fd2f47df90c1b305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4797152"/>
            <a:ext cx="1055688" cy="1223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  <p:bldP spid="6" grpId="1" build="p"/>
      <p:bldP spid="6" grpId="2" build="p"/>
      <p:bldP spid="6" grpId="3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</TotalTime>
  <Words>165</Words>
  <Application>Microsoft Office PowerPoint</Application>
  <PresentationFormat>Экран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Выбери из данных выражений уравнение</vt:lpstr>
      <vt:lpstr>Проверка</vt:lpstr>
      <vt:lpstr>Х + 13 = 35 + 5 </vt:lpstr>
      <vt:lpstr>Слайд 10</vt:lpstr>
      <vt:lpstr>Слайд 11</vt:lpstr>
      <vt:lpstr>Спасибо за урок!!!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</cp:revision>
  <dcterms:created xsi:type="dcterms:W3CDTF">2014-01-29T06:10:13Z</dcterms:created>
  <dcterms:modified xsi:type="dcterms:W3CDTF">2014-01-29T07:12:01Z</dcterms:modified>
</cp:coreProperties>
</file>