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7" r:id="rId4"/>
    <p:sldId id="269" r:id="rId5"/>
    <p:sldId id="270" r:id="rId6"/>
    <p:sldId id="273" r:id="rId7"/>
    <p:sldId id="274" r:id="rId8"/>
    <p:sldId id="293" r:id="rId9"/>
    <p:sldId id="275" r:id="rId10"/>
    <p:sldId id="285" r:id="rId11"/>
    <p:sldId id="276" r:id="rId12"/>
    <p:sldId id="286" r:id="rId13"/>
    <p:sldId id="265" r:id="rId14"/>
    <p:sldId id="277" r:id="rId15"/>
    <p:sldId id="278" r:id="rId16"/>
    <p:sldId id="284" r:id="rId17"/>
    <p:sldId id="295" r:id="rId18"/>
    <p:sldId id="261" r:id="rId19"/>
    <p:sldId id="262" r:id="rId20"/>
    <p:sldId id="263" r:id="rId21"/>
    <p:sldId id="264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203"/>
    <a:srgbClr val="E72586"/>
    <a:srgbClr val="F9B47B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>
        <p:scale>
          <a:sx n="73" d="100"/>
          <a:sy n="73" d="100"/>
        </p:scale>
        <p:origin x="-41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7BB6-BDBC-43D8-867D-1AC7E137045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8D2EB-C621-4ACA-8C29-7819DE0BD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FAB39-4660-47E4-AF48-1D58811AB0B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C95C-EF58-4741-A23F-403B47898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78592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Игра </a:t>
            </a:r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«Приключения медвежонка </a:t>
            </a:r>
            <a:r>
              <a:rPr lang="ru-RU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Винни</a:t>
            </a:r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</p:txBody>
      </p:sp>
      <p:pic>
        <p:nvPicPr>
          <p:cNvPr id="7" name="Содержимое 6" descr="Фото1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781" r="34379"/>
          <a:stretch>
            <a:fillRect/>
          </a:stretch>
        </p:blipFill>
        <p:spPr>
          <a:xfrm>
            <a:off x="3500430" y="3214686"/>
            <a:ext cx="1643074" cy="191134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Какой фрукт или овощ  соответствует данной геометрической фигуре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214313" y="1214438"/>
            <a:ext cx="1285853" cy="114299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6357938" y="1357312"/>
            <a:ext cx="2000276" cy="571489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9" name="Равнобедренный треугольник 8"/>
          <p:cNvSpPr>
            <a:spLocks noChangeArrowheads="1"/>
          </p:cNvSpPr>
          <p:nvPr/>
        </p:nvSpPr>
        <p:spPr bwMode="auto">
          <a:xfrm rot="10800000">
            <a:off x="5072063" y="1357313"/>
            <a:ext cx="285755" cy="1643059"/>
          </a:xfrm>
          <a:prstGeom prst="triangle">
            <a:avLst>
              <a:gd name="adj" fmla="val 52148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12" name="Овал 11"/>
          <p:cNvSpPr>
            <a:spLocks noChangeArrowheads="1"/>
          </p:cNvSpPr>
          <p:nvPr/>
        </p:nvSpPr>
        <p:spPr bwMode="auto">
          <a:xfrm>
            <a:off x="2571750" y="1500189"/>
            <a:ext cx="1285870" cy="785804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pic>
        <p:nvPicPr>
          <p:cNvPr id="13" name="Рисунок 12" descr="C:\Documents and Settings\Администратор\Рабочий стол\Pictures\детские рисунки\Детские рисунки\арбуз.jpg"/>
          <p:cNvPicPr/>
          <p:nvPr/>
        </p:nvPicPr>
        <p:blipFill>
          <a:blip r:embed="rId2"/>
          <a:srcRect l="32467" t="22157" r="46359" b="21046"/>
          <a:stretch>
            <a:fillRect/>
          </a:stretch>
        </p:blipFill>
        <p:spPr bwMode="auto">
          <a:xfrm>
            <a:off x="1571604" y="2714620"/>
            <a:ext cx="1214446" cy="11430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Администратор\Рабочий стол\Pictures\детские рисунки\Детские рисунки\яблоки.jpg"/>
          <p:cNvPicPr/>
          <p:nvPr/>
        </p:nvPicPr>
        <p:blipFill>
          <a:blip r:embed="rId3"/>
          <a:srcRect l="29234" t="33333" r="55237" b="38793"/>
          <a:stretch>
            <a:fillRect/>
          </a:stretch>
        </p:blipFill>
        <p:spPr bwMode="auto">
          <a:xfrm>
            <a:off x="6143636" y="3071811"/>
            <a:ext cx="642942" cy="71437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Администратор\Рабочий стол\Pictures\детские рисунки\Детские рисунки\яблоки.jpg"/>
          <p:cNvPicPr/>
          <p:nvPr/>
        </p:nvPicPr>
        <p:blipFill>
          <a:blip r:embed="rId3"/>
          <a:srcRect l="43390" t="41297" r="42769" b="32759"/>
          <a:stretch>
            <a:fillRect/>
          </a:stretch>
        </p:blipFill>
        <p:spPr bwMode="auto">
          <a:xfrm rot="5400000">
            <a:off x="3355172" y="4498189"/>
            <a:ext cx="642940" cy="107633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429388" y="5214950"/>
            <a:ext cx="2000264" cy="428628"/>
            <a:chOff x="8355" y="5055"/>
            <a:chExt cx="2265" cy="420"/>
          </a:xfrm>
        </p:grpSpPr>
        <p:sp>
          <p:nvSpPr>
            <p:cNvPr id="3075" name="Oval 3"/>
            <p:cNvSpPr>
              <a:spLocks noChangeArrowheads="1"/>
            </p:cNvSpPr>
            <p:nvPr/>
          </p:nvSpPr>
          <p:spPr bwMode="auto">
            <a:xfrm>
              <a:off x="8355" y="5055"/>
              <a:ext cx="2040" cy="42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>
              <a:off x="10395" y="5280"/>
              <a:ext cx="225" cy="195"/>
            </a:xfrm>
            <a:prstGeom prst="curvedConnector3">
              <a:avLst>
                <a:gd name="adj1" fmla="val 49778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cxnSp>
      </p:grp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928662" y="4429132"/>
            <a:ext cx="357190" cy="1500198"/>
            <a:chOff x="1425" y="4290"/>
            <a:chExt cx="600" cy="4305"/>
          </a:xfrm>
        </p:grpSpPr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>
              <a:off x="1530" y="5055"/>
              <a:ext cx="495" cy="3540"/>
            </a:xfrm>
            <a:prstGeom prst="flowChartMerge">
              <a:avLst/>
            </a:prstGeom>
            <a:solidFill>
              <a:srgbClr val="F78221"/>
            </a:solidFill>
            <a:ln w="9525">
              <a:solidFill>
                <a:srgbClr val="F7822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1530" y="4890"/>
              <a:ext cx="495" cy="308"/>
            </a:xfrm>
            <a:prstGeom prst="ellipse">
              <a:avLst/>
            </a:prstGeom>
            <a:solidFill>
              <a:srgbClr val="F78221"/>
            </a:solidFill>
            <a:ln w="9525">
              <a:solidFill>
                <a:srgbClr val="F782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080" name="AutoShape 8"/>
            <p:cNvCxnSpPr>
              <a:cxnSpLocks noChangeShapeType="1"/>
            </p:cNvCxnSpPr>
            <p:nvPr/>
          </p:nvCxnSpPr>
          <p:spPr bwMode="auto">
            <a:xfrm rot="5400000" flipH="1">
              <a:off x="1305" y="4545"/>
              <a:ext cx="540" cy="300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3081" name="AutoShape 9"/>
            <p:cNvCxnSpPr>
              <a:cxnSpLocks noChangeShapeType="1"/>
            </p:cNvCxnSpPr>
            <p:nvPr/>
          </p:nvCxnSpPr>
          <p:spPr bwMode="auto">
            <a:xfrm rot="16200000">
              <a:off x="1642" y="4508"/>
              <a:ext cx="465" cy="300"/>
            </a:xfrm>
            <a:prstGeom prst="curvedConnector3">
              <a:avLst>
                <a:gd name="adj1" fmla="val 49894"/>
              </a:avLst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" name="AutoShape 10"/>
            <p:cNvCxnSpPr>
              <a:cxnSpLocks noChangeShapeType="1"/>
            </p:cNvCxnSpPr>
            <p:nvPr/>
          </p:nvCxnSpPr>
          <p:spPr bwMode="auto">
            <a:xfrm rot="16200000">
              <a:off x="1560" y="4455"/>
              <a:ext cx="405" cy="76"/>
            </a:xfrm>
            <a:prstGeom prst="curvedConnector3">
              <a:avLst>
                <a:gd name="adj1" fmla="val 49875"/>
              </a:avLst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7" name="AutoShape 11"/>
            <p:cNvCxnSpPr>
              <a:cxnSpLocks noChangeShapeType="1"/>
            </p:cNvCxnSpPr>
            <p:nvPr/>
          </p:nvCxnSpPr>
          <p:spPr bwMode="auto">
            <a:xfrm rot="5400000" flipH="1">
              <a:off x="1366" y="4454"/>
              <a:ext cx="600" cy="271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16545 -0.20995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96296E-6 L -0.60625 -0.25185 " pathEditMode="relative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3472 L -0.05121 -0.475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3796 L 0.44739 -0.50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0781 -0.5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2143116"/>
            <a:ext cx="2166952" cy="16252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14290"/>
            <a:ext cx="3643338" cy="5911873"/>
          </a:xfrm>
        </p:spPr>
        <p:txBody>
          <a:bodyPr>
            <a:normAutofit fontScale="85000" lnSpcReduction="10000"/>
          </a:bodyPr>
          <a:lstStyle/>
          <a:p>
            <a:r>
              <a:rPr lang="ru-RU" sz="3300" b="1" dirty="0"/>
              <a:t>Медвежонок </a:t>
            </a:r>
            <a:r>
              <a:rPr lang="ru-RU" sz="3300" b="1" dirty="0" err="1"/>
              <a:t>Винни</a:t>
            </a:r>
            <a:r>
              <a:rPr lang="ru-RU" sz="3300" b="1" dirty="0"/>
              <a:t> и Сова пришли на очень красивую </a:t>
            </a:r>
            <a:r>
              <a:rPr lang="ru-RU" sz="3300" b="1" dirty="0" smtClean="0"/>
              <a:t>полянку -</a:t>
            </a:r>
          </a:p>
          <a:p>
            <a:r>
              <a:rPr lang="ru-RU" sz="3300" b="1" i="1" dirty="0" smtClean="0"/>
              <a:t>игра“Цветные полянки”.</a:t>
            </a:r>
          </a:p>
          <a:p>
            <a:r>
              <a:rPr lang="ru-RU" sz="3300" b="1" i="1" dirty="0"/>
              <a:t> </a:t>
            </a:r>
            <a:r>
              <a:rPr lang="ru-RU" sz="3300" b="1" dirty="0" smtClean="0"/>
              <a:t>Предлагаем вам по </a:t>
            </a:r>
            <a:r>
              <a:rPr lang="ru-RU" sz="3300" b="1" dirty="0"/>
              <a:t>цветному фону красного, зеленого, желтого</a:t>
            </a:r>
            <a:r>
              <a:rPr lang="ru-RU" sz="3300" b="1" dirty="0" smtClean="0"/>
              <a:t>, </a:t>
            </a:r>
            <a:r>
              <a:rPr lang="ru-RU" sz="3300" b="1" dirty="0"/>
              <a:t>и </a:t>
            </a:r>
            <a:r>
              <a:rPr lang="ru-RU" sz="3300" b="1" dirty="0" smtClean="0"/>
              <a:t>др. цветов, </a:t>
            </a:r>
            <a:r>
              <a:rPr lang="ru-RU" sz="3300" b="1" dirty="0"/>
              <a:t>а также картинки с изображением предметов разного </a:t>
            </a:r>
            <a:r>
              <a:rPr lang="ru-RU" sz="3300" b="1" dirty="0" smtClean="0"/>
              <a:t>цвета.</a:t>
            </a:r>
            <a:endParaRPr lang="ru-RU" sz="3300" b="1" i="1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2428860" y="2857496"/>
            <a:ext cx="1160462" cy="914400"/>
            <a:chOff x="4037" y="6225"/>
            <a:chExt cx="1829" cy="1440"/>
          </a:xfrm>
        </p:grpSpPr>
        <p:sp>
          <p:nvSpPr>
            <p:cNvPr id="4118" name="AutoShape 22"/>
            <p:cNvSpPr>
              <a:spLocks noChangeArrowheads="1"/>
            </p:cNvSpPr>
            <p:nvPr/>
          </p:nvSpPr>
          <p:spPr bwMode="auto">
            <a:xfrm rot="317864">
              <a:off x="4125" y="6420"/>
              <a:ext cx="1650" cy="110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 rot="11120755">
              <a:off x="4037" y="6225"/>
              <a:ext cx="1829" cy="1440"/>
            </a:xfrm>
            <a:custGeom>
              <a:avLst/>
              <a:gdLst>
                <a:gd name="G0" fmla="+- 4390 0 0"/>
                <a:gd name="G1" fmla="+- 10259853 0 0"/>
                <a:gd name="G2" fmla="+- 0 0 10259853"/>
                <a:gd name="T0" fmla="*/ 0 256 1"/>
                <a:gd name="T1" fmla="*/ 180 256 1"/>
                <a:gd name="G3" fmla="+- 10259853 T0 T1"/>
                <a:gd name="T2" fmla="*/ 0 256 1"/>
                <a:gd name="T3" fmla="*/ 90 256 1"/>
                <a:gd name="G4" fmla="+- 10259853 T2 T3"/>
                <a:gd name="G5" fmla="*/ G4 2 1"/>
                <a:gd name="T4" fmla="*/ 90 256 1"/>
                <a:gd name="T5" fmla="*/ 0 256 1"/>
                <a:gd name="G6" fmla="+- 10259853 T4 T5"/>
                <a:gd name="G7" fmla="*/ G6 2 1"/>
                <a:gd name="G8" fmla="abs 102598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90"/>
                <a:gd name="G18" fmla="*/ 4390 1 2"/>
                <a:gd name="G19" fmla="+- G18 5400 0"/>
                <a:gd name="G20" fmla="cos G19 10259853"/>
                <a:gd name="G21" fmla="sin G19 10259853"/>
                <a:gd name="G22" fmla="+- G20 10800 0"/>
                <a:gd name="G23" fmla="+- G21 10800 0"/>
                <a:gd name="G24" fmla="+- 10800 0 G20"/>
                <a:gd name="G25" fmla="+- 4390 10800 0"/>
                <a:gd name="G26" fmla="?: G9 G17 G25"/>
                <a:gd name="G27" fmla="?: G9 0 21600"/>
                <a:gd name="G28" fmla="cos 10800 10259853"/>
                <a:gd name="G29" fmla="sin 10800 10259853"/>
                <a:gd name="G30" fmla="sin 4390 10259853"/>
                <a:gd name="G31" fmla="+- G28 10800 0"/>
                <a:gd name="G32" fmla="+- G29 10800 0"/>
                <a:gd name="G33" fmla="+- G30 10800 0"/>
                <a:gd name="G34" fmla="?: G4 0 G31"/>
                <a:gd name="G35" fmla="?: 10259853 G34 0"/>
                <a:gd name="G36" fmla="?: G6 G35 G31"/>
                <a:gd name="G37" fmla="+- 21600 0 G36"/>
                <a:gd name="G38" fmla="?: G4 0 G33"/>
                <a:gd name="G39" fmla="?: 102598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832 w 21600"/>
                <a:gd name="T15" fmla="*/ 13822 h 21600"/>
                <a:gd name="T16" fmla="*/ 10800 w 21600"/>
                <a:gd name="T17" fmla="*/ 6410 h 21600"/>
                <a:gd name="T18" fmla="*/ 17768 w 21600"/>
                <a:gd name="T19" fmla="*/ 1382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772" y="12546"/>
                  </a:moveTo>
                  <a:cubicBezTo>
                    <a:pt x="6533" y="11995"/>
                    <a:pt x="6410" y="11400"/>
                    <a:pt x="6410" y="10800"/>
                  </a:cubicBezTo>
                  <a:cubicBezTo>
                    <a:pt x="6410" y="8375"/>
                    <a:pt x="8375" y="6410"/>
                    <a:pt x="10800" y="6410"/>
                  </a:cubicBezTo>
                  <a:cubicBezTo>
                    <a:pt x="13224" y="6410"/>
                    <a:pt x="15190" y="8375"/>
                    <a:pt x="15190" y="10800"/>
                  </a:cubicBezTo>
                  <a:cubicBezTo>
                    <a:pt x="15190" y="11400"/>
                    <a:pt x="15066" y="11995"/>
                    <a:pt x="14827" y="12546"/>
                  </a:cubicBezTo>
                  <a:lnTo>
                    <a:pt x="20708" y="15097"/>
                  </a:lnTo>
                  <a:cubicBezTo>
                    <a:pt x="21296" y="13741"/>
                    <a:pt x="21600" y="122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78"/>
                    <a:pt x="303" y="13741"/>
                    <a:pt x="891" y="150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" name="Group 21"/>
          <p:cNvGrpSpPr>
            <a:grpSpLocks/>
          </p:cNvGrpSpPr>
          <p:nvPr/>
        </p:nvGrpSpPr>
        <p:grpSpPr bwMode="auto">
          <a:xfrm>
            <a:off x="1857356" y="2928934"/>
            <a:ext cx="1160462" cy="914400"/>
            <a:chOff x="4037" y="6225"/>
            <a:chExt cx="1829" cy="1440"/>
          </a:xfrm>
        </p:grpSpPr>
        <p:sp>
          <p:nvSpPr>
            <p:cNvPr id="52" name="AutoShape 22"/>
            <p:cNvSpPr>
              <a:spLocks noChangeArrowheads="1"/>
            </p:cNvSpPr>
            <p:nvPr/>
          </p:nvSpPr>
          <p:spPr bwMode="auto">
            <a:xfrm rot="317864">
              <a:off x="4125" y="6420"/>
              <a:ext cx="1650" cy="110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23"/>
            <p:cNvSpPr>
              <a:spLocks noChangeArrowheads="1"/>
            </p:cNvSpPr>
            <p:nvPr/>
          </p:nvSpPr>
          <p:spPr bwMode="auto">
            <a:xfrm rot="11120755">
              <a:off x="4037" y="6225"/>
              <a:ext cx="1829" cy="1440"/>
            </a:xfrm>
            <a:custGeom>
              <a:avLst/>
              <a:gdLst>
                <a:gd name="G0" fmla="+- 4390 0 0"/>
                <a:gd name="G1" fmla="+- 10259853 0 0"/>
                <a:gd name="G2" fmla="+- 0 0 10259853"/>
                <a:gd name="T0" fmla="*/ 0 256 1"/>
                <a:gd name="T1" fmla="*/ 180 256 1"/>
                <a:gd name="G3" fmla="+- 10259853 T0 T1"/>
                <a:gd name="T2" fmla="*/ 0 256 1"/>
                <a:gd name="T3" fmla="*/ 90 256 1"/>
                <a:gd name="G4" fmla="+- 10259853 T2 T3"/>
                <a:gd name="G5" fmla="*/ G4 2 1"/>
                <a:gd name="T4" fmla="*/ 90 256 1"/>
                <a:gd name="T5" fmla="*/ 0 256 1"/>
                <a:gd name="G6" fmla="+- 10259853 T4 T5"/>
                <a:gd name="G7" fmla="*/ G6 2 1"/>
                <a:gd name="G8" fmla="abs 102598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90"/>
                <a:gd name="G18" fmla="*/ 4390 1 2"/>
                <a:gd name="G19" fmla="+- G18 5400 0"/>
                <a:gd name="G20" fmla="cos G19 10259853"/>
                <a:gd name="G21" fmla="sin G19 10259853"/>
                <a:gd name="G22" fmla="+- G20 10800 0"/>
                <a:gd name="G23" fmla="+- G21 10800 0"/>
                <a:gd name="G24" fmla="+- 10800 0 G20"/>
                <a:gd name="G25" fmla="+- 4390 10800 0"/>
                <a:gd name="G26" fmla="?: G9 G17 G25"/>
                <a:gd name="G27" fmla="?: G9 0 21600"/>
                <a:gd name="G28" fmla="cos 10800 10259853"/>
                <a:gd name="G29" fmla="sin 10800 10259853"/>
                <a:gd name="G30" fmla="sin 4390 10259853"/>
                <a:gd name="G31" fmla="+- G28 10800 0"/>
                <a:gd name="G32" fmla="+- G29 10800 0"/>
                <a:gd name="G33" fmla="+- G30 10800 0"/>
                <a:gd name="G34" fmla="?: G4 0 G31"/>
                <a:gd name="G35" fmla="?: 10259853 G34 0"/>
                <a:gd name="G36" fmla="?: G6 G35 G31"/>
                <a:gd name="G37" fmla="+- 21600 0 G36"/>
                <a:gd name="G38" fmla="?: G4 0 G33"/>
                <a:gd name="G39" fmla="?: 102598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832 w 21600"/>
                <a:gd name="T15" fmla="*/ 13822 h 21600"/>
                <a:gd name="T16" fmla="*/ 10800 w 21600"/>
                <a:gd name="T17" fmla="*/ 6410 h 21600"/>
                <a:gd name="T18" fmla="*/ 17768 w 21600"/>
                <a:gd name="T19" fmla="*/ 1382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772" y="12546"/>
                  </a:moveTo>
                  <a:cubicBezTo>
                    <a:pt x="6533" y="11995"/>
                    <a:pt x="6410" y="11400"/>
                    <a:pt x="6410" y="10800"/>
                  </a:cubicBezTo>
                  <a:cubicBezTo>
                    <a:pt x="6410" y="8375"/>
                    <a:pt x="8375" y="6410"/>
                    <a:pt x="10800" y="6410"/>
                  </a:cubicBezTo>
                  <a:cubicBezTo>
                    <a:pt x="13224" y="6410"/>
                    <a:pt x="15190" y="8375"/>
                    <a:pt x="15190" y="10800"/>
                  </a:cubicBezTo>
                  <a:cubicBezTo>
                    <a:pt x="15190" y="11400"/>
                    <a:pt x="15066" y="11995"/>
                    <a:pt x="14827" y="12546"/>
                  </a:cubicBezTo>
                  <a:lnTo>
                    <a:pt x="20708" y="15097"/>
                  </a:lnTo>
                  <a:cubicBezTo>
                    <a:pt x="21296" y="13741"/>
                    <a:pt x="21600" y="122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78"/>
                    <a:pt x="303" y="13741"/>
                    <a:pt x="891" y="150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" name="Рисунок 19" descr="C:\Documents and Settings\Администратор\Рабочий стол\Pictures\детские рисунки\Детские рисунки\яблоки.jpg"/>
          <p:cNvPicPr/>
          <p:nvPr/>
        </p:nvPicPr>
        <p:blipFill>
          <a:blip r:embed="rId2"/>
          <a:srcRect l="29234" t="33333" r="55237" b="38793"/>
          <a:stretch>
            <a:fillRect/>
          </a:stretch>
        </p:blipFill>
        <p:spPr bwMode="auto">
          <a:xfrm>
            <a:off x="4714876" y="5072074"/>
            <a:ext cx="951230" cy="9239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Documents and Settings\Администратор\Рабочий стол\Pictures\детские рисунки\Детские рисунки\яблоки.jpg"/>
          <p:cNvPicPr/>
          <p:nvPr/>
        </p:nvPicPr>
        <p:blipFill>
          <a:blip r:embed="rId2"/>
          <a:srcRect l="29549" t="32471" r="55288" b="37356"/>
          <a:stretch>
            <a:fillRect/>
          </a:stretch>
        </p:blipFill>
        <p:spPr bwMode="auto">
          <a:xfrm>
            <a:off x="5214942" y="4286256"/>
            <a:ext cx="928694" cy="100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13" name="Group 17"/>
          <p:cNvGrpSpPr>
            <a:grpSpLocks/>
          </p:cNvGrpSpPr>
          <p:nvPr/>
        </p:nvGrpSpPr>
        <p:grpSpPr bwMode="auto">
          <a:xfrm>
            <a:off x="642910" y="5429264"/>
            <a:ext cx="1000125" cy="638175"/>
            <a:chOff x="7733" y="11595"/>
            <a:chExt cx="1575" cy="1005"/>
          </a:xfrm>
        </p:grpSpPr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 rot="1046382">
              <a:off x="7859" y="11595"/>
              <a:ext cx="1143" cy="540"/>
            </a:xfrm>
            <a:prstGeom prst="ellipse">
              <a:avLst/>
            </a:prstGeom>
            <a:solidFill>
              <a:srgbClr val="5F497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 rot="-613516">
              <a:off x="8165" y="11745"/>
              <a:ext cx="1143" cy="540"/>
            </a:xfrm>
            <a:prstGeom prst="ellipse">
              <a:avLst/>
            </a:prstGeom>
            <a:solidFill>
              <a:srgbClr val="5F497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 rot="2224926">
              <a:off x="7733" y="12060"/>
              <a:ext cx="1143" cy="540"/>
            </a:xfrm>
            <a:prstGeom prst="ellipse">
              <a:avLst/>
            </a:prstGeom>
            <a:solidFill>
              <a:srgbClr val="5F497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" name="Овал 39"/>
          <p:cNvSpPr/>
          <p:nvPr/>
        </p:nvSpPr>
        <p:spPr>
          <a:xfrm rot="20472887">
            <a:off x="5929322" y="5929330"/>
            <a:ext cx="914400" cy="700086"/>
          </a:xfrm>
          <a:prstGeom prst="ellipse">
            <a:avLst/>
          </a:prstGeom>
          <a:solidFill>
            <a:srgbClr val="FD62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rot="1139050">
            <a:off x="6518391" y="5630392"/>
            <a:ext cx="914400" cy="700086"/>
          </a:xfrm>
          <a:prstGeom prst="ellipse">
            <a:avLst/>
          </a:prstGeom>
          <a:solidFill>
            <a:srgbClr val="FD62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215074" y="2143116"/>
            <a:ext cx="2733675" cy="2733675"/>
            <a:chOff x="2723" y="6585"/>
            <a:chExt cx="4305" cy="4305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 rot="3441931">
              <a:off x="4576" y="6735"/>
              <a:ext cx="600" cy="4305"/>
              <a:chOff x="1425" y="4290"/>
              <a:chExt cx="600" cy="4305"/>
            </a:xfrm>
          </p:grpSpPr>
          <p:sp>
            <p:nvSpPr>
              <p:cNvPr id="4100" name="AutoShape 4"/>
              <p:cNvSpPr>
                <a:spLocks noChangeArrowheads="1"/>
              </p:cNvSpPr>
              <p:nvPr/>
            </p:nvSpPr>
            <p:spPr bwMode="auto">
              <a:xfrm>
                <a:off x="1530" y="5055"/>
                <a:ext cx="495" cy="3540"/>
              </a:xfrm>
              <a:prstGeom prst="flowChartMerge">
                <a:avLst/>
              </a:prstGeom>
              <a:solidFill>
                <a:srgbClr val="F78221"/>
              </a:solidFill>
              <a:ln w="9525">
                <a:solidFill>
                  <a:srgbClr val="F7822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1" name="Oval 5"/>
              <p:cNvSpPr>
                <a:spLocks noChangeArrowheads="1"/>
              </p:cNvSpPr>
              <p:nvPr/>
            </p:nvSpPr>
            <p:spPr bwMode="auto">
              <a:xfrm>
                <a:off x="1530" y="4890"/>
                <a:ext cx="495" cy="308"/>
              </a:xfrm>
              <a:prstGeom prst="ellipse">
                <a:avLst/>
              </a:prstGeom>
              <a:solidFill>
                <a:srgbClr val="F78221"/>
              </a:solidFill>
              <a:ln w="9525">
                <a:solidFill>
                  <a:srgbClr val="F7822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4102" name="AutoShape 6"/>
              <p:cNvCxnSpPr>
                <a:cxnSpLocks noChangeShapeType="1"/>
              </p:cNvCxnSpPr>
              <p:nvPr/>
            </p:nvCxnSpPr>
            <p:spPr bwMode="auto">
              <a:xfrm rot="5400000" flipH="1">
                <a:off x="1305" y="4545"/>
                <a:ext cx="540" cy="30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</p:cxnSp>
          <p:cxnSp>
            <p:nvCxnSpPr>
              <p:cNvPr id="4103" name="AutoShape 7"/>
              <p:cNvCxnSpPr>
                <a:cxnSpLocks noChangeShapeType="1"/>
              </p:cNvCxnSpPr>
              <p:nvPr/>
            </p:nvCxnSpPr>
            <p:spPr bwMode="auto">
              <a:xfrm rot="16200000">
                <a:off x="1642" y="4508"/>
                <a:ext cx="465" cy="300"/>
              </a:xfrm>
              <a:prstGeom prst="curvedConnector3">
                <a:avLst>
                  <a:gd name="adj1" fmla="val 49894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</p:cxnSp>
          <p:cxnSp>
            <p:nvCxnSpPr>
              <p:cNvPr id="4104" name="AutoShape 8"/>
              <p:cNvCxnSpPr>
                <a:cxnSpLocks noChangeShapeType="1"/>
              </p:cNvCxnSpPr>
              <p:nvPr/>
            </p:nvCxnSpPr>
            <p:spPr bwMode="auto">
              <a:xfrm rot="16200000">
                <a:off x="1560" y="4455"/>
                <a:ext cx="405" cy="76"/>
              </a:xfrm>
              <a:prstGeom prst="curvedConnector3">
                <a:avLst>
                  <a:gd name="adj1" fmla="val 49875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</p:cxnSp>
          <p:cxnSp>
            <p:nvCxnSpPr>
              <p:cNvPr id="4105" name="AutoShape 9"/>
              <p:cNvCxnSpPr>
                <a:cxnSpLocks noChangeShapeType="1"/>
              </p:cNvCxnSpPr>
              <p:nvPr/>
            </p:nvCxnSpPr>
            <p:spPr bwMode="auto">
              <a:xfrm rot="5400000" flipH="1">
                <a:off x="1366" y="4454"/>
                <a:ext cx="600" cy="271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</p:cxnSp>
        </p:grpSp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 rot="2486476">
              <a:off x="4691" y="6585"/>
              <a:ext cx="600" cy="4305"/>
              <a:chOff x="1425" y="4290"/>
              <a:chExt cx="600" cy="4305"/>
            </a:xfrm>
          </p:grpSpPr>
          <p:sp>
            <p:nvSpPr>
              <p:cNvPr id="4107" name="AutoShape 11"/>
              <p:cNvSpPr>
                <a:spLocks noChangeArrowheads="1"/>
              </p:cNvSpPr>
              <p:nvPr/>
            </p:nvSpPr>
            <p:spPr bwMode="auto">
              <a:xfrm>
                <a:off x="1530" y="5055"/>
                <a:ext cx="495" cy="3540"/>
              </a:xfrm>
              <a:prstGeom prst="flowChartMerge">
                <a:avLst/>
              </a:prstGeom>
              <a:solidFill>
                <a:srgbClr val="F7822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F78221">
                    <a:gamma/>
                    <a:shade val="60000"/>
                    <a:invGamma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1530" y="4890"/>
                <a:ext cx="495" cy="308"/>
              </a:xfrm>
              <a:prstGeom prst="ellipse">
                <a:avLst/>
              </a:prstGeom>
              <a:solidFill>
                <a:srgbClr val="F78221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78221">
                    <a:gamma/>
                    <a:shade val="60000"/>
                    <a:invGamma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4109" name="AutoShape 13"/>
              <p:cNvCxnSpPr>
                <a:cxnSpLocks noChangeShapeType="1"/>
              </p:cNvCxnSpPr>
              <p:nvPr/>
            </p:nvCxnSpPr>
            <p:spPr bwMode="auto">
              <a:xfrm rot="5400000" flipH="1">
                <a:off x="1305" y="4545"/>
                <a:ext cx="540" cy="30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>
                <a:prstShdw prst="shdw17" dist="17961" dir="2700000">
                  <a:srgbClr val="00B050">
                    <a:gamma/>
                    <a:shade val="60000"/>
                    <a:invGamma/>
                  </a:srgbClr>
                </a:prstShdw>
              </a:effectLst>
            </p:spPr>
          </p:cxnSp>
          <p:cxnSp>
            <p:nvCxnSpPr>
              <p:cNvPr id="4110" name="AutoShape 14"/>
              <p:cNvCxnSpPr>
                <a:cxnSpLocks noChangeShapeType="1"/>
              </p:cNvCxnSpPr>
              <p:nvPr/>
            </p:nvCxnSpPr>
            <p:spPr bwMode="auto">
              <a:xfrm rot="16200000">
                <a:off x="1642" y="4508"/>
                <a:ext cx="465" cy="300"/>
              </a:xfrm>
              <a:prstGeom prst="curvedConnector3">
                <a:avLst>
                  <a:gd name="adj1" fmla="val 49894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>
                <a:prstShdw prst="shdw17" dist="17961" dir="2700000">
                  <a:srgbClr val="00B050">
                    <a:gamma/>
                    <a:shade val="60000"/>
                    <a:invGamma/>
                  </a:srgbClr>
                </a:prstShdw>
              </a:effectLst>
            </p:spPr>
          </p:cxnSp>
          <p:cxnSp>
            <p:nvCxnSpPr>
              <p:cNvPr id="4111" name="AutoShape 15"/>
              <p:cNvCxnSpPr>
                <a:cxnSpLocks noChangeShapeType="1"/>
              </p:cNvCxnSpPr>
              <p:nvPr/>
            </p:nvCxnSpPr>
            <p:spPr bwMode="auto">
              <a:xfrm rot="16200000">
                <a:off x="1560" y="4455"/>
                <a:ext cx="405" cy="76"/>
              </a:xfrm>
              <a:prstGeom prst="curvedConnector3">
                <a:avLst>
                  <a:gd name="adj1" fmla="val 49875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>
                <a:prstShdw prst="shdw17" dist="17961" dir="2700000">
                  <a:srgbClr val="00B050">
                    <a:gamma/>
                    <a:shade val="60000"/>
                    <a:invGamma/>
                  </a:srgbClr>
                </a:prstShdw>
              </a:effectLst>
            </p:spPr>
          </p:cxnSp>
          <p:cxnSp>
            <p:nvCxnSpPr>
              <p:cNvPr id="4112" name="AutoShape 16"/>
              <p:cNvCxnSpPr>
                <a:cxnSpLocks noChangeShapeType="1"/>
              </p:cNvCxnSpPr>
              <p:nvPr/>
            </p:nvCxnSpPr>
            <p:spPr bwMode="auto">
              <a:xfrm rot="5400000" flipH="1">
                <a:off x="1366" y="4454"/>
                <a:ext cx="600" cy="271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>
                <a:prstShdw prst="shdw17" dist="17961" dir="2700000">
                  <a:srgbClr val="00B050">
                    <a:gamma/>
                    <a:shade val="60000"/>
                    <a:invGamma/>
                  </a:srgbClr>
                </a:prstShdw>
              </a:effectLst>
            </p:spPr>
          </p:cxnSp>
        </p:grpSp>
      </p:grpSp>
      <p:pic>
        <p:nvPicPr>
          <p:cNvPr id="21" name="Рисунок 20" descr="C:\Documents and Settings\Администратор\Рабочий стол\Pictures\детские рисунки\Детские рисунки\яблоки.jpg"/>
          <p:cNvPicPr/>
          <p:nvPr/>
        </p:nvPicPr>
        <p:blipFill>
          <a:blip r:embed="rId2"/>
          <a:srcRect l="43390" t="41297" r="42769" b="32759"/>
          <a:stretch>
            <a:fillRect/>
          </a:stretch>
        </p:blipFill>
        <p:spPr bwMode="auto">
          <a:xfrm rot="2586873">
            <a:off x="1224382" y="3868647"/>
            <a:ext cx="495300" cy="6429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Администратор\Рабочий стол\Pictures\детские рисунки\Детские рисунки\яблоки.jpg"/>
          <p:cNvPicPr/>
          <p:nvPr/>
        </p:nvPicPr>
        <p:blipFill>
          <a:blip r:embed="rId2"/>
          <a:srcRect l="43390" t="41297" r="42769" b="32759"/>
          <a:stretch>
            <a:fillRect/>
          </a:stretch>
        </p:blipFill>
        <p:spPr bwMode="auto">
          <a:xfrm rot="19055382">
            <a:off x="610094" y="3684270"/>
            <a:ext cx="638177" cy="7858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Администратор\Рабочий стол\Pictures\детские рисунки\Детские рисунки\яблоки.jpg"/>
          <p:cNvPicPr/>
          <p:nvPr/>
        </p:nvPicPr>
        <p:blipFill>
          <a:blip r:embed="rId2"/>
          <a:srcRect l="43390" t="41297" r="42769" b="32759"/>
          <a:stretch>
            <a:fillRect/>
          </a:stretch>
        </p:blipFill>
        <p:spPr bwMode="auto">
          <a:xfrm>
            <a:off x="7572396" y="4143380"/>
            <a:ext cx="990601" cy="192882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Администратор\Рабочий стол\Pictures\детские рисунки\Детские рисунки\арбуз.jpg"/>
          <p:cNvPicPr/>
          <p:nvPr/>
        </p:nvPicPr>
        <p:blipFill>
          <a:blip r:embed="rId3"/>
          <a:srcRect l="30238" t="25781" r="44130" b="21479"/>
          <a:stretch>
            <a:fillRect/>
          </a:stretch>
        </p:blipFill>
        <p:spPr bwMode="auto">
          <a:xfrm>
            <a:off x="2428860" y="5072074"/>
            <a:ext cx="1500198" cy="164307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71504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/>
              <a:t>Собери в цветные коробки соответствующие по цвету фрукты и овощи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58" y="1285860"/>
            <a:ext cx="1071569" cy="1000131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286624" y="1214422"/>
            <a:ext cx="1071589" cy="1057291"/>
          </a:xfrm>
          <a:prstGeom prst="rect">
            <a:avLst/>
          </a:prstGeom>
          <a:solidFill>
            <a:srgbClr val="7030A0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72132" y="1285860"/>
            <a:ext cx="1071576" cy="985853"/>
          </a:xfrm>
          <a:prstGeom prst="rect">
            <a:avLst/>
          </a:prstGeom>
          <a:solidFill>
            <a:srgbClr val="FD6203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29058" y="1285860"/>
            <a:ext cx="1057281" cy="985853"/>
          </a:xfrm>
          <a:prstGeom prst="rect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08" y="1357298"/>
            <a:ext cx="1057294" cy="98585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7.40741E-7 L -0.02361 -0.346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08663 -0.409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77188 -0.54606 " pathEditMode="relative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1481 L -0.03368 -0.2458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02546 L 0.02084 -0.277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3 -0.02338 L -0.2802 -0.569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331 L -0.33368 -0.49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2605 -0.6090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591 -0.263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00625 L -0.03299 -0.6675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22222E-6 L -0.10244 -0.54606 " pathEditMode="relative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3247 -0.56713 " pathEditMode="relative" ptsTypes="AA">
                                      <p:cBhvr>
                                        <p:cTn id="75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2" grpId="0"/>
      <p:bldP spid="6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Фото1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93" t="20123" r="3422"/>
          <a:stretch>
            <a:fillRect/>
          </a:stretch>
        </p:blipFill>
        <p:spPr>
          <a:xfrm>
            <a:off x="1357290" y="4357694"/>
            <a:ext cx="1928826" cy="125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800000"/>
                </a:solidFill>
              </a:rPr>
              <a:t>Винни</a:t>
            </a:r>
            <a:r>
              <a:rPr lang="ru-RU" sz="2800" dirty="0" smtClean="0">
                <a:solidFill>
                  <a:srgbClr val="800000"/>
                </a:solidFill>
              </a:rPr>
              <a:t> встретил зайку и ёжика. Заяц и ёжик ищут  рассыпавшиеся по лесу буквы. Помоги им!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2" y="3429000"/>
            <a:ext cx="5000628" cy="307183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400" dirty="0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А  В  Т   Л   О   З   Б   Ь   М   Р   В   С   Ч   Ы   К   Е   Н   У   С   ЯЯЯ   К   И   Ч   В   Ю   Ж   Э   Х   Ъ   З   Щ   Ш   Г   Ф   Й   О </a:t>
            </a:r>
            <a:r>
              <a:rPr lang="ru-RU" sz="2400" dirty="0" err="1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400" dirty="0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 м  т   </a:t>
            </a:r>
            <a:r>
              <a:rPr lang="ru-RU" sz="2400" dirty="0" err="1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ь</a:t>
            </a:r>
            <a:r>
              <a:rPr lang="ru-RU" sz="2400" dirty="0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   б   в   </a:t>
            </a:r>
            <a:r>
              <a:rPr lang="ru-RU" sz="2400" dirty="0" err="1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ы</a:t>
            </a:r>
            <a:r>
              <a:rPr lang="ru-RU" sz="2400" dirty="0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dirty="0" err="1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ru-RU" sz="2400" dirty="0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dirty="0" err="1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ru-RU" sz="2400" dirty="0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dirty="0" err="1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ln w="3175">
                  <a:solidFill>
                    <a:srgbClr val="F9B47B"/>
                  </a:solidFill>
                  <a:prstDash val="sysDash"/>
                </a:ln>
                <a:solidFill>
                  <a:schemeClr val="accent6">
                    <a:lumMod val="50000"/>
                  </a:schemeClr>
                </a:solidFill>
              </a:rPr>
              <a:t>   г   Б   Ж   Е   Ц   УИ   К    Т   Г   М   Ч   С   Й   Ё   Ж   Б   О   Н   М   А   Ч   С   Ю   Ж  Э   Ъ   М  ИИ   Щ   Ц   Ф   В   Ч   Н  Ш   Ь   Щ   Т   Ю   Б  З  </a:t>
            </a:r>
            <a:endParaRPr lang="ru-RU" sz="2400" dirty="0">
              <a:ln w="3175">
                <a:solidFill>
                  <a:srgbClr val="F9B47B"/>
                </a:solidFill>
                <a:prstDash val="sysDash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5050" y="3500438"/>
            <a:ext cx="5111750" cy="33575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286232"/>
            <a:ext cx="4286280" cy="2571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Фото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035958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857232"/>
            <a:ext cx="4365635" cy="3714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786182" cy="6126163"/>
          </a:xfrm>
        </p:spPr>
        <p:txBody>
          <a:bodyPr>
            <a:normAutofit/>
          </a:bodyPr>
          <a:lstStyle/>
          <a:p>
            <a:r>
              <a:rPr lang="ru-RU" sz="2800" b="1" i="1" dirty="0"/>
              <a:t>«Буква стёрлась» </a:t>
            </a:r>
            <a:r>
              <a:rPr lang="ru-RU" sz="2800" b="1" dirty="0"/>
              <a:t>По дороге домой они </a:t>
            </a:r>
            <a:r>
              <a:rPr lang="ru-RU" sz="2800" b="1" dirty="0" smtClean="0"/>
              <a:t>увидели </a:t>
            </a:r>
            <a:r>
              <a:rPr lang="ru-RU" sz="2800" b="1" dirty="0"/>
              <a:t>поросёнка, который нарисовал и наполовину стёр буквы на доске.</a:t>
            </a:r>
            <a:endParaRPr lang="ru-RU" sz="2800" b="1" dirty="0" smtClean="0"/>
          </a:p>
          <a:p>
            <a:r>
              <a:rPr lang="ru-RU" sz="2800" b="1" dirty="0"/>
              <a:t>Задание: дорисовать недостающие элементы букв.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524362" y="4611189"/>
            <a:ext cx="194095" cy="301401"/>
          </a:xfrm>
          <a:custGeom>
            <a:avLst/>
            <a:gdLst>
              <a:gd name="connsiteX0" fmla="*/ 128781 w 194095"/>
              <a:gd name="connsiteY0" fmla="*/ 104502 h 301401"/>
              <a:gd name="connsiteX1" fmla="*/ 76529 w 194095"/>
              <a:gd name="connsiteY1" fmla="*/ 169817 h 301401"/>
              <a:gd name="connsiteX2" fmla="*/ 11215 w 194095"/>
              <a:gd name="connsiteY2" fmla="*/ 287382 h 301401"/>
              <a:gd name="connsiteX3" fmla="*/ 24278 w 194095"/>
              <a:gd name="connsiteY3" fmla="*/ 235131 h 301401"/>
              <a:gd name="connsiteX4" fmla="*/ 63467 w 194095"/>
              <a:gd name="connsiteY4" fmla="*/ 209005 h 301401"/>
              <a:gd name="connsiteX5" fmla="*/ 102655 w 194095"/>
              <a:gd name="connsiteY5" fmla="*/ 156754 h 301401"/>
              <a:gd name="connsiteX6" fmla="*/ 141844 w 194095"/>
              <a:gd name="connsiteY6" fmla="*/ 130628 h 301401"/>
              <a:gd name="connsiteX7" fmla="*/ 167969 w 194095"/>
              <a:gd name="connsiteY7" fmla="*/ 39188 h 301401"/>
              <a:gd name="connsiteX8" fmla="*/ 194095 w 194095"/>
              <a:gd name="connsiteY8" fmla="*/ 0 h 301401"/>
              <a:gd name="connsiteX9" fmla="*/ 181032 w 194095"/>
              <a:gd name="connsiteY9" fmla="*/ 143691 h 301401"/>
              <a:gd name="connsiteX10" fmla="*/ 154907 w 194095"/>
              <a:gd name="connsiteY10" fmla="*/ 195942 h 301401"/>
              <a:gd name="connsiteX11" fmla="*/ 141844 w 194095"/>
              <a:gd name="connsiteY11" fmla="*/ 235131 h 30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095" h="301401">
                <a:moveTo>
                  <a:pt x="128781" y="104502"/>
                </a:moveTo>
                <a:cubicBezTo>
                  <a:pt x="111364" y="126274"/>
                  <a:pt x="91606" y="146364"/>
                  <a:pt x="76529" y="169817"/>
                </a:cubicBezTo>
                <a:cubicBezTo>
                  <a:pt x="52287" y="207527"/>
                  <a:pt x="39220" y="252376"/>
                  <a:pt x="11215" y="287382"/>
                </a:cubicBezTo>
                <a:cubicBezTo>
                  <a:pt x="0" y="301401"/>
                  <a:pt x="14319" y="250069"/>
                  <a:pt x="24278" y="235131"/>
                </a:cubicBezTo>
                <a:cubicBezTo>
                  <a:pt x="32987" y="222068"/>
                  <a:pt x="50404" y="217714"/>
                  <a:pt x="63467" y="209005"/>
                </a:cubicBezTo>
                <a:cubicBezTo>
                  <a:pt x="76530" y="191588"/>
                  <a:pt x="87260" y="172149"/>
                  <a:pt x="102655" y="156754"/>
                </a:cubicBezTo>
                <a:cubicBezTo>
                  <a:pt x="113756" y="145653"/>
                  <a:pt x="132036" y="142887"/>
                  <a:pt x="141844" y="130628"/>
                </a:cubicBezTo>
                <a:cubicBezTo>
                  <a:pt x="149668" y="120848"/>
                  <a:pt x="165801" y="44247"/>
                  <a:pt x="167969" y="39188"/>
                </a:cubicBezTo>
                <a:cubicBezTo>
                  <a:pt x="174153" y="24758"/>
                  <a:pt x="185386" y="13063"/>
                  <a:pt x="194095" y="0"/>
                </a:cubicBezTo>
                <a:cubicBezTo>
                  <a:pt x="189741" y="47897"/>
                  <a:pt x="190464" y="96530"/>
                  <a:pt x="181032" y="143691"/>
                </a:cubicBezTo>
                <a:cubicBezTo>
                  <a:pt x="177213" y="162786"/>
                  <a:pt x="162578" y="178044"/>
                  <a:pt x="154907" y="195942"/>
                </a:cubicBezTo>
                <a:cubicBezTo>
                  <a:pt x="149483" y="208598"/>
                  <a:pt x="141844" y="235131"/>
                  <a:pt x="141844" y="23513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4429132"/>
            <a:ext cx="4420890" cy="2585323"/>
            <a:chOff x="0" y="4429132"/>
            <a:chExt cx="4420890" cy="258532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4429132"/>
              <a:ext cx="4420890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5400" b="1" dirty="0" smtClean="0">
                  <a:ln w="1905">
                    <a:solidFill>
                      <a:schemeClr val="bg1">
                        <a:lumMod val="95000"/>
                      </a:schemeClr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А Т Р Ц У Н М Д В Ч Б Ы Э Ш Х З П Ф ЙЮ Ъ </a:t>
              </a:r>
              <a:endParaRPr lang="ru-RU" sz="5400" b="1" dirty="0">
                <a:ln w="1905">
                  <a:solidFill>
                    <a:schemeClr val="bg1">
                      <a:lumMod val="95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58" y="4500570"/>
              <a:ext cx="3879668" cy="1532620"/>
            </a:xfrm>
            <a:custGeom>
              <a:avLst/>
              <a:gdLst>
                <a:gd name="connsiteX0" fmla="*/ 104502 w 3879668"/>
                <a:gd name="connsiteY0" fmla="*/ 470341 h 1532620"/>
                <a:gd name="connsiteX1" fmla="*/ 130628 w 3879668"/>
                <a:gd name="connsiteY1" fmla="*/ 614032 h 1532620"/>
                <a:gd name="connsiteX2" fmla="*/ 156754 w 3879668"/>
                <a:gd name="connsiteY2" fmla="*/ 653221 h 1532620"/>
                <a:gd name="connsiteX3" fmla="*/ 104502 w 3879668"/>
                <a:gd name="connsiteY3" fmla="*/ 535655 h 1532620"/>
                <a:gd name="connsiteX4" fmla="*/ 78377 w 3879668"/>
                <a:gd name="connsiteY4" fmla="*/ 431152 h 1532620"/>
                <a:gd name="connsiteX5" fmla="*/ 52251 w 3879668"/>
                <a:gd name="connsiteY5" fmla="*/ 313587 h 1532620"/>
                <a:gd name="connsiteX6" fmla="*/ 39188 w 3879668"/>
                <a:gd name="connsiteY6" fmla="*/ 535655 h 1532620"/>
                <a:gd name="connsiteX7" fmla="*/ 26125 w 3879668"/>
                <a:gd name="connsiteY7" fmla="*/ 483404 h 1532620"/>
                <a:gd name="connsiteX8" fmla="*/ 0 w 3879668"/>
                <a:gd name="connsiteY8" fmla="*/ 561781 h 1532620"/>
                <a:gd name="connsiteX9" fmla="*/ 13062 w 3879668"/>
                <a:gd name="connsiteY9" fmla="*/ 522592 h 1532620"/>
                <a:gd name="connsiteX10" fmla="*/ 26125 w 3879668"/>
                <a:gd name="connsiteY10" fmla="*/ 483404 h 1532620"/>
                <a:gd name="connsiteX11" fmla="*/ 65314 w 3879668"/>
                <a:gd name="connsiteY11" fmla="*/ 313587 h 1532620"/>
                <a:gd name="connsiteX12" fmla="*/ 78377 w 3879668"/>
                <a:gd name="connsiteY12" fmla="*/ 457278 h 1532620"/>
                <a:gd name="connsiteX13" fmla="*/ 117565 w 3879668"/>
                <a:gd name="connsiteY13" fmla="*/ 548718 h 1532620"/>
                <a:gd name="connsiteX14" fmla="*/ 156754 w 3879668"/>
                <a:gd name="connsiteY14" fmla="*/ 640158 h 1532620"/>
                <a:gd name="connsiteX15" fmla="*/ 169817 w 3879668"/>
                <a:gd name="connsiteY15" fmla="*/ 496467 h 1532620"/>
                <a:gd name="connsiteX16" fmla="*/ 300445 w 3879668"/>
                <a:gd name="connsiteY16" fmla="*/ 378901 h 1532620"/>
                <a:gd name="connsiteX17" fmla="*/ 378822 w 3879668"/>
                <a:gd name="connsiteY17" fmla="*/ 274398 h 1532620"/>
                <a:gd name="connsiteX18" fmla="*/ 418011 w 3879668"/>
                <a:gd name="connsiteY18" fmla="*/ 235210 h 1532620"/>
                <a:gd name="connsiteX19" fmla="*/ 483325 w 3879668"/>
                <a:gd name="connsiteY19" fmla="*/ 143770 h 1532620"/>
                <a:gd name="connsiteX20" fmla="*/ 470262 w 3879668"/>
                <a:gd name="connsiteY20" fmla="*/ 222147 h 1532620"/>
                <a:gd name="connsiteX21" fmla="*/ 418011 w 3879668"/>
                <a:gd name="connsiteY21" fmla="*/ 235210 h 1532620"/>
                <a:gd name="connsiteX22" fmla="*/ 339634 w 3879668"/>
                <a:gd name="connsiteY22" fmla="*/ 261335 h 1532620"/>
                <a:gd name="connsiteX23" fmla="*/ 378822 w 3879668"/>
                <a:gd name="connsiteY23" fmla="*/ 274398 h 1532620"/>
                <a:gd name="connsiteX24" fmla="*/ 470262 w 3879668"/>
                <a:gd name="connsiteY24" fmla="*/ 222147 h 1532620"/>
                <a:gd name="connsiteX25" fmla="*/ 431074 w 3879668"/>
                <a:gd name="connsiteY25" fmla="*/ 209084 h 1532620"/>
                <a:gd name="connsiteX26" fmla="*/ 404948 w 3879668"/>
                <a:gd name="connsiteY26" fmla="*/ 169895 h 1532620"/>
                <a:gd name="connsiteX27" fmla="*/ 378822 w 3879668"/>
                <a:gd name="connsiteY27" fmla="*/ 287461 h 1532620"/>
                <a:gd name="connsiteX28" fmla="*/ 365760 w 3879668"/>
                <a:gd name="connsiteY28" fmla="*/ 248272 h 1532620"/>
                <a:gd name="connsiteX29" fmla="*/ 352697 w 3879668"/>
                <a:gd name="connsiteY29" fmla="*/ 352775 h 1532620"/>
                <a:gd name="connsiteX30" fmla="*/ 339634 w 3879668"/>
                <a:gd name="connsiteY30" fmla="*/ 418090 h 1532620"/>
                <a:gd name="connsiteX31" fmla="*/ 326571 w 3879668"/>
                <a:gd name="connsiteY31" fmla="*/ 378901 h 1532620"/>
                <a:gd name="connsiteX32" fmla="*/ 352697 w 3879668"/>
                <a:gd name="connsiteY32" fmla="*/ 339712 h 1532620"/>
                <a:gd name="connsiteX33" fmla="*/ 378822 w 3879668"/>
                <a:gd name="connsiteY33" fmla="*/ 196021 h 1532620"/>
                <a:gd name="connsiteX34" fmla="*/ 444137 w 3879668"/>
                <a:gd name="connsiteY34" fmla="*/ 261335 h 1532620"/>
                <a:gd name="connsiteX35" fmla="*/ 457200 w 3879668"/>
                <a:gd name="connsiteY35" fmla="*/ 209084 h 1532620"/>
                <a:gd name="connsiteX36" fmla="*/ 431074 w 3879668"/>
                <a:gd name="connsiteY36" fmla="*/ 248272 h 1532620"/>
                <a:gd name="connsiteX37" fmla="*/ 418011 w 3879668"/>
                <a:gd name="connsiteY37" fmla="*/ 339712 h 1532620"/>
                <a:gd name="connsiteX38" fmla="*/ 470262 w 3879668"/>
                <a:gd name="connsiteY38" fmla="*/ 444215 h 1532620"/>
                <a:gd name="connsiteX39" fmla="*/ 509451 w 3879668"/>
                <a:gd name="connsiteY39" fmla="*/ 431152 h 1532620"/>
                <a:gd name="connsiteX40" fmla="*/ 470262 w 3879668"/>
                <a:gd name="connsiteY40" fmla="*/ 418090 h 1532620"/>
                <a:gd name="connsiteX41" fmla="*/ 561702 w 3879668"/>
                <a:gd name="connsiteY41" fmla="*/ 431152 h 1532620"/>
                <a:gd name="connsiteX42" fmla="*/ 522514 w 3879668"/>
                <a:gd name="connsiteY42" fmla="*/ 444215 h 1532620"/>
                <a:gd name="connsiteX43" fmla="*/ 457200 w 3879668"/>
                <a:gd name="connsiteY43" fmla="*/ 457278 h 1532620"/>
                <a:gd name="connsiteX44" fmla="*/ 535577 w 3879668"/>
                <a:gd name="connsiteY44" fmla="*/ 483404 h 1532620"/>
                <a:gd name="connsiteX45" fmla="*/ 457200 w 3879668"/>
                <a:gd name="connsiteY45" fmla="*/ 509530 h 1532620"/>
                <a:gd name="connsiteX46" fmla="*/ 574765 w 3879668"/>
                <a:gd name="connsiteY46" fmla="*/ 509530 h 1532620"/>
                <a:gd name="connsiteX47" fmla="*/ 509451 w 3879668"/>
                <a:gd name="connsiteY47" fmla="*/ 496467 h 1532620"/>
                <a:gd name="connsiteX48" fmla="*/ 470262 w 3879668"/>
                <a:gd name="connsiteY48" fmla="*/ 483404 h 1532620"/>
                <a:gd name="connsiteX49" fmla="*/ 600891 w 3879668"/>
                <a:gd name="connsiteY49" fmla="*/ 470341 h 1532620"/>
                <a:gd name="connsiteX50" fmla="*/ 640080 w 3879668"/>
                <a:gd name="connsiteY50" fmla="*/ 457278 h 1532620"/>
                <a:gd name="connsiteX51" fmla="*/ 849085 w 3879668"/>
                <a:gd name="connsiteY51" fmla="*/ 431152 h 1532620"/>
                <a:gd name="connsiteX52" fmla="*/ 888274 w 3879668"/>
                <a:gd name="connsiteY52" fmla="*/ 418090 h 1532620"/>
                <a:gd name="connsiteX53" fmla="*/ 940525 w 3879668"/>
                <a:gd name="connsiteY53" fmla="*/ 405027 h 1532620"/>
                <a:gd name="connsiteX54" fmla="*/ 914400 w 3879668"/>
                <a:gd name="connsiteY54" fmla="*/ 365838 h 1532620"/>
                <a:gd name="connsiteX55" fmla="*/ 862148 w 3879668"/>
                <a:gd name="connsiteY55" fmla="*/ 431152 h 1532620"/>
                <a:gd name="connsiteX56" fmla="*/ 836022 w 3879668"/>
                <a:gd name="connsiteY56" fmla="*/ 391964 h 1532620"/>
                <a:gd name="connsiteX57" fmla="*/ 888274 w 3879668"/>
                <a:gd name="connsiteY57" fmla="*/ 365838 h 1532620"/>
                <a:gd name="connsiteX58" fmla="*/ 901337 w 3879668"/>
                <a:gd name="connsiteY58" fmla="*/ 405027 h 1532620"/>
                <a:gd name="connsiteX59" fmla="*/ 940525 w 3879668"/>
                <a:gd name="connsiteY59" fmla="*/ 444215 h 1532620"/>
                <a:gd name="connsiteX60" fmla="*/ 979714 w 3879668"/>
                <a:gd name="connsiteY60" fmla="*/ 509530 h 1532620"/>
                <a:gd name="connsiteX61" fmla="*/ 953588 w 3879668"/>
                <a:gd name="connsiteY61" fmla="*/ 535655 h 1532620"/>
                <a:gd name="connsiteX62" fmla="*/ 914400 w 3879668"/>
                <a:gd name="connsiteY62" fmla="*/ 509530 h 1532620"/>
                <a:gd name="connsiteX63" fmla="*/ 888274 w 3879668"/>
                <a:gd name="connsiteY63" fmla="*/ 470341 h 1532620"/>
                <a:gd name="connsiteX64" fmla="*/ 849085 w 3879668"/>
                <a:gd name="connsiteY64" fmla="*/ 444215 h 1532620"/>
                <a:gd name="connsiteX65" fmla="*/ 888274 w 3879668"/>
                <a:gd name="connsiteY65" fmla="*/ 431152 h 1532620"/>
                <a:gd name="connsiteX66" fmla="*/ 953588 w 3879668"/>
                <a:gd name="connsiteY66" fmla="*/ 418090 h 1532620"/>
                <a:gd name="connsiteX67" fmla="*/ 966651 w 3879668"/>
                <a:gd name="connsiteY67" fmla="*/ 457278 h 1532620"/>
                <a:gd name="connsiteX68" fmla="*/ 888274 w 3879668"/>
                <a:gd name="connsiteY68" fmla="*/ 391964 h 1532620"/>
                <a:gd name="connsiteX69" fmla="*/ 862148 w 3879668"/>
                <a:gd name="connsiteY69" fmla="*/ 391964 h 1532620"/>
                <a:gd name="connsiteX70" fmla="*/ 836022 w 3879668"/>
                <a:gd name="connsiteY70" fmla="*/ 352775 h 1532620"/>
                <a:gd name="connsiteX71" fmla="*/ 849085 w 3879668"/>
                <a:gd name="connsiteY71" fmla="*/ 457278 h 1532620"/>
                <a:gd name="connsiteX72" fmla="*/ 875211 w 3879668"/>
                <a:gd name="connsiteY72" fmla="*/ 496467 h 1532620"/>
                <a:gd name="connsiteX73" fmla="*/ 901337 w 3879668"/>
                <a:gd name="connsiteY73" fmla="*/ 548718 h 1532620"/>
                <a:gd name="connsiteX74" fmla="*/ 914400 w 3879668"/>
                <a:gd name="connsiteY74" fmla="*/ 509530 h 1532620"/>
                <a:gd name="connsiteX75" fmla="*/ 940525 w 3879668"/>
                <a:gd name="connsiteY75" fmla="*/ 405027 h 1532620"/>
                <a:gd name="connsiteX76" fmla="*/ 953588 w 3879668"/>
                <a:gd name="connsiteY76" fmla="*/ 444215 h 1532620"/>
                <a:gd name="connsiteX77" fmla="*/ 1031965 w 3879668"/>
                <a:gd name="connsiteY77" fmla="*/ 444215 h 1532620"/>
                <a:gd name="connsiteX78" fmla="*/ 1005840 w 3879668"/>
                <a:gd name="connsiteY78" fmla="*/ 444215 h 1532620"/>
                <a:gd name="connsiteX79" fmla="*/ 992777 w 3879668"/>
                <a:gd name="connsiteY79" fmla="*/ 405027 h 1532620"/>
                <a:gd name="connsiteX80" fmla="*/ 1018902 w 3879668"/>
                <a:gd name="connsiteY80" fmla="*/ 444215 h 1532620"/>
                <a:gd name="connsiteX81" fmla="*/ 1097280 w 3879668"/>
                <a:gd name="connsiteY81" fmla="*/ 509530 h 1532620"/>
                <a:gd name="connsiteX82" fmla="*/ 1058091 w 3879668"/>
                <a:gd name="connsiteY82" fmla="*/ 431152 h 1532620"/>
                <a:gd name="connsiteX83" fmla="*/ 1018902 w 3879668"/>
                <a:gd name="connsiteY83" fmla="*/ 405027 h 1532620"/>
                <a:gd name="connsiteX84" fmla="*/ 1084217 w 3879668"/>
                <a:gd name="connsiteY84" fmla="*/ 483404 h 1532620"/>
                <a:gd name="connsiteX85" fmla="*/ 1071154 w 3879668"/>
                <a:gd name="connsiteY85" fmla="*/ 444215 h 1532620"/>
                <a:gd name="connsiteX86" fmla="*/ 1097280 w 3879668"/>
                <a:gd name="connsiteY86" fmla="*/ 470341 h 1532620"/>
                <a:gd name="connsiteX87" fmla="*/ 1476102 w 3879668"/>
                <a:gd name="connsiteY87" fmla="*/ 483404 h 1532620"/>
                <a:gd name="connsiteX88" fmla="*/ 1436914 w 3879668"/>
                <a:gd name="connsiteY88" fmla="*/ 548718 h 1532620"/>
                <a:gd name="connsiteX89" fmla="*/ 1410788 w 3879668"/>
                <a:gd name="connsiteY89" fmla="*/ 587907 h 1532620"/>
                <a:gd name="connsiteX90" fmla="*/ 1332411 w 3879668"/>
                <a:gd name="connsiteY90" fmla="*/ 627095 h 1532620"/>
                <a:gd name="connsiteX91" fmla="*/ 1384662 w 3879668"/>
                <a:gd name="connsiteY91" fmla="*/ 548718 h 1532620"/>
                <a:gd name="connsiteX92" fmla="*/ 1410788 w 3879668"/>
                <a:gd name="connsiteY92" fmla="*/ 509530 h 1532620"/>
                <a:gd name="connsiteX93" fmla="*/ 1423851 w 3879668"/>
                <a:gd name="connsiteY93" fmla="*/ 470341 h 1532620"/>
                <a:gd name="connsiteX94" fmla="*/ 1449977 w 3879668"/>
                <a:gd name="connsiteY94" fmla="*/ 457278 h 1532620"/>
                <a:gd name="connsiteX95" fmla="*/ 1463040 w 3879668"/>
                <a:gd name="connsiteY95" fmla="*/ 496467 h 1532620"/>
                <a:gd name="connsiteX96" fmla="*/ 1463040 w 3879668"/>
                <a:gd name="connsiteY96" fmla="*/ 378901 h 1532620"/>
                <a:gd name="connsiteX97" fmla="*/ 1449977 w 3879668"/>
                <a:gd name="connsiteY97" fmla="*/ 470341 h 1532620"/>
                <a:gd name="connsiteX98" fmla="*/ 1410788 w 3879668"/>
                <a:gd name="connsiteY98" fmla="*/ 261335 h 1532620"/>
                <a:gd name="connsiteX99" fmla="*/ 1410788 w 3879668"/>
                <a:gd name="connsiteY99" fmla="*/ 561781 h 1532620"/>
                <a:gd name="connsiteX100" fmla="*/ 1423851 w 3879668"/>
                <a:gd name="connsiteY100" fmla="*/ 378901 h 1532620"/>
                <a:gd name="connsiteX101" fmla="*/ 1436914 w 3879668"/>
                <a:gd name="connsiteY101" fmla="*/ 326650 h 1532620"/>
                <a:gd name="connsiteX102" fmla="*/ 1463040 w 3879668"/>
                <a:gd name="connsiteY102" fmla="*/ 209084 h 1532620"/>
                <a:gd name="connsiteX103" fmla="*/ 1476102 w 3879668"/>
                <a:gd name="connsiteY103" fmla="*/ 169895 h 1532620"/>
                <a:gd name="connsiteX104" fmla="*/ 1554480 w 3879668"/>
                <a:gd name="connsiteY104" fmla="*/ 156832 h 1532620"/>
                <a:gd name="connsiteX105" fmla="*/ 1593668 w 3879668"/>
                <a:gd name="connsiteY105" fmla="*/ 143770 h 1532620"/>
                <a:gd name="connsiteX106" fmla="*/ 1672045 w 3879668"/>
                <a:gd name="connsiteY106" fmla="*/ 78455 h 1532620"/>
                <a:gd name="connsiteX107" fmla="*/ 1711234 w 3879668"/>
                <a:gd name="connsiteY107" fmla="*/ 65392 h 1532620"/>
                <a:gd name="connsiteX108" fmla="*/ 1841862 w 3879668"/>
                <a:gd name="connsiteY108" fmla="*/ 78455 h 1532620"/>
                <a:gd name="connsiteX109" fmla="*/ 1854925 w 3879668"/>
                <a:gd name="connsiteY109" fmla="*/ 143770 h 1532620"/>
                <a:gd name="connsiteX110" fmla="*/ 1907177 w 3879668"/>
                <a:gd name="connsiteY110" fmla="*/ 196021 h 1532620"/>
                <a:gd name="connsiteX111" fmla="*/ 1946365 w 3879668"/>
                <a:gd name="connsiteY111" fmla="*/ 222147 h 1532620"/>
                <a:gd name="connsiteX112" fmla="*/ 1985554 w 3879668"/>
                <a:gd name="connsiteY112" fmla="*/ 235210 h 1532620"/>
                <a:gd name="connsiteX113" fmla="*/ 2011680 w 3879668"/>
                <a:gd name="connsiteY113" fmla="*/ 313587 h 1532620"/>
                <a:gd name="connsiteX114" fmla="*/ 2024742 w 3879668"/>
                <a:gd name="connsiteY114" fmla="*/ 405027 h 1532620"/>
                <a:gd name="connsiteX115" fmla="*/ 2050868 w 3879668"/>
                <a:gd name="connsiteY115" fmla="*/ 300524 h 1532620"/>
                <a:gd name="connsiteX116" fmla="*/ 2024742 w 3879668"/>
                <a:gd name="connsiteY116" fmla="*/ 313587 h 1532620"/>
                <a:gd name="connsiteX117" fmla="*/ 1998617 w 3879668"/>
                <a:gd name="connsiteY117" fmla="*/ 274398 h 1532620"/>
                <a:gd name="connsiteX118" fmla="*/ 2011680 w 3879668"/>
                <a:gd name="connsiteY118" fmla="*/ 313587 h 1532620"/>
                <a:gd name="connsiteX119" fmla="*/ 2037805 w 3879668"/>
                <a:gd name="connsiteY119" fmla="*/ 352775 h 1532620"/>
                <a:gd name="connsiteX120" fmla="*/ 2037805 w 3879668"/>
                <a:gd name="connsiteY120" fmla="*/ 248272 h 1532620"/>
                <a:gd name="connsiteX121" fmla="*/ 2011680 w 3879668"/>
                <a:gd name="connsiteY121" fmla="*/ 209084 h 1532620"/>
                <a:gd name="connsiteX122" fmla="*/ 2050868 w 3879668"/>
                <a:gd name="connsiteY122" fmla="*/ 248272 h 1532620"/>
                <a:gd name="connsiteX123" fmla="*/ 2090057 w 3879668"/>
                <a:gd name="connsiteY123" fmla="*/ 261335 h 1532620"/>
                <a:gd name="connsiteX124" fmla="*/ 2116182 w 3879668"/>
                <a:gd name="connsiteY124" fmla="*/ 300524 h 1532620"/>
                <a:gd name="connsiteX125" fmla="*/ 2116182 w 3879668"/>
                <a:gd name="connsiteY125" fmla="*/ 470341 h 1532620"/>
                <a:gd name="connsiteX126" fmla="*/ 2063931 w 3879668"/>
                <a:gd name="connsiteY126" fmla="*/ 561781 h 1532620"/>
                <a:gd name="connsiteX127" fmla="*/ 2050868 w 3879668"/>
                <a:gd name="connsiteY127" fmla="*/ 600970 h 1532620"/>
                <a:gd name="connsiteX128" fmla="*/ 2090057 w 3879668"/>
                <a:gd name="connsiteY128" fmla="*/ 561781 h 1532620"/>
                <a:gd name="connsiteX129" fmla="*/ 2103120 w 3879668"/>
                <a:gd name="connsiteY129" fmla="*/ 496467 h 1532620"/>
                <a:gd name="connsiteX130" fmla="*/ 2116182 w 3879668"/>
                <a:gd name="connsiteY130" fmla="*/ 457278 h 1532620"/>
                <a:gd name="connsiteX131" fmla="*/ 2129245 w 3879668"/>
                <a:gd name="connsiteY131" fmla="*/ 365838 h 1532620"/>
                <a:gd name="connsiteX132" fmla="*/ 2090057 w 3879668"/>
                <a:gd name="connsiteY132" fmla="*/ 339712 h 1532620"/>
                <a:gd name="connsiteX133" fmla="*/ 2076994 w 3879668"/>
                <a:gd name="connsiteY133" fmla="*/ 300524 h 1532620"/>
                <a:gd name="connsiteX134" fmla="*/ 2090057 w 3879668"/>
                <a:gd name="connsiteY134" fmla="*/ 457278 h 1532620"/>
                <a:gd name="connsiteX135" fmla="*/ 2076994 w 3879668"/>
                <a:gd name="connsiteY135" fmla="*/ 418090 h 1532620"/>
                <a:gd name="connsiteX136" fmla="*/ 2050868 w 3879668"/>
                <a:gd name="connsiteY136" fmla="*/ 378901 h 1532620"/>
                <a:gd name="connsiteX137" fmla="*/ 1985554 w 3879668"/>
                <a:gd name="connsiteY137" fmla="*/ 300524 h 1532620"/>
                <a:gd name="connsiteX138" fmla="*/ 1959428 w 3879668"/>
                <a:gd name="connsiteY138" fmla="*/ 222147 h 1532620"/>
                <a:gd name="connsiteX139" fmla="*/ 1972491 w 3879668"/>
                <a:gd name="connsiteY139" fmla="*/ 261335 h 1532620"/>
                <a:gd name="connsiteX140" fmla="*/ 2024742 w 3879668"/>
                <a:gd name="connsiteY140" fmla="*/ 339712 h 1532620"/>
                <a:gd name="connsiteX141" fmla="*/ 2063931 w 3879668"/>
                <a:gd name="connsiteY141" fmla="*/ 235210 h 1532620"/>
                <a:gd name="connsiteX142" fmla="*/ 2090057 w 3879668"/>
                <a:gd name="connsiteY142" fmla="*/ 117644 h 1532620"/>
                <a:gd name="connsiteX143" fmla="*/ 2129245 w 3879668"/>
                <a:gd name="connsiteY143" fmla="*/ 91518 h 1532620"/>
                <a:gd name="connsiteX144" fmla="*/ 2586445 w 3879668"/>
                <a:gd name="connsiteY144" fmla="*/ 104581 h 1532620"/>
                <a:gd name="connsiteX145" fmla="*/ 2612571 w 3879668"/>
                <a:gd name="connsiteY145" fmla="*/ 143770 h 1532620"/>
                <a:gd name="connsiteX146" fmla="*/ 2599508 w 3879668"/>
                <a:gd name="connsiteY146" fmla="*/ 352775 h 1532620"/>
                <a:gd name="connsiteX147" fmla="*/ 2573382 w 3879668"/>
                <a:gd name="connsiteY147" fmla="*/ 313587 h 1532620"/>
                <a:gd name="connsiteX148" fmla="*/ 2547257 w 3879668"/>
                <a:gd name="connsiteY148" fmla="*/ 235210 h 1532620"/>
                <a:gd name="connsiteX149" fmla="*/ 2560320 w 3879668"/>
                <a:gd name="connsiteY149" fmla="*/ 365838 h 1532620"/>
                <a:gd name="connsiteX150" fmla="*/ 2573382 w 3879668"/>
                <a:gd name="connsiteY150" fmla="*/ 130707 h 1532620"/>
                <a:gd name="connsiteX151" fmla="*/ 2599508 w 3879668"/>
                <a:gd name="connsiteY151" fmla="*/ 209084 h 1532620"/>
                <a:gd name="connsiteX152" fmla="*/ 2612571 w 3879668"/>
                <a:gd name="connsiteY152" fmla="*/ 248272 h 1532620"/>
                <a:gd name="connsiteX153" fmla="*/ 2599508 w 3879668"/>
                <a:gd name="connsiteY153" fmla="*/ 339712 h 1532620"/>
                <a:gd name="connsiteX154" fmla="*/ 2586445 w 3879668"/>
                <a:gd name="connsiteY154" fmla="*/ 182958 h 1532620"/>
                <a:gd name="connsiteX155" fmla="*/ 2612571 w 3879668"/>
                <a:gd name="connsiteY155" fmla="*/ 431152 h 1532620"/>
                <a:gd name="connsiteX156" fmla="*/ 2690948 w 3879668"/>
                <a:gd name="connsiteY156" fmla="*/ 365838 h 1532620"/>
                <a:gd name="connsiteX157" fmla="*/ 2743200 w 3879668"/>
                <a:gd name="connsiteY157" fmla="*/ 326650 h 1532620"/>
                <a:gd name="connsiteX158" fmla="*/ 2769325 w 3879668"/>
                <a:gd name="connsiteY158" fmla="*/ 287461 h 1532620"/>
                <a:gd name="connsiteX159" fmla="*/ 2756262 w 3879668"/>
                <a:gd name="connsiteY159" fmla="*/ 418090 h 1532620"/>
                <a:gd name="connsiteX160" fmla="*/ 2717074 w 3879668"/>
                <a:gd name="connsiteY160" fmla="*/ 365838 h 1532620"/>
                <a:gd name="connsiteX161" fmla="*/ 2717074 w 3879668"/>
                <a:gd name="connsiteY161" fmla="*/ 444215 h 1532620"/>
                <a:gd name="connsiteX162" fmla="*/ 2730137 w 3879668"/>
                <a:gd name="connsiteY162" fmla="*/ 483404 h 1532620"/>
                <a:gd name="connsiteX163" fmla="*/ 2769325 w 3879668"/>
                <a:gd name="connsiteY163" fmla="*/ 235210 h 1532620"/>
                <a:gd name="connsiteX164" fmla="*/ 2808514 w 3879668"/>
                <a:gd name="connsiteY164" fmla="*/ 209084 h 1532620"/>
                <a:gd name="connsiteX165" fmla="*/ 2873828 w 3879668"/>
                <a:gd name="connsiteY165" fmla="*/ 130707 h 1532620"/>
                <a:gd name="connsiteX166" fmla="*/ 2952205 w 3879668"/>
                <a:gd name="connsiteY166" fmla="*/ 78455 h 1532620"/>
                <a:gd name="connsiteX167" fmla="*/ 3030582 w 3879668"/>
                <a:gd name="connsiteY167" fmla="*/ 13141 h 1532620"/>
                <a:gd name="connsiteX168" fmla="*/ 3069771 w 3879668"/>
                <a:gd name="connsiteY168" fmla="*/ 78 h 1532620"/>
                <a:gd name="connsiteX169" fmla="*/ 3148148 w 3879668"/>
                <a:gd name="connsiteY169" fmla="*/ 13141 h 1532620"/>
                <a:gd name="connsiteX170" fmla="*/ 3161211 w 3879668"/>
                <a:gd name="connsiteY170" fmla="*/ 52330 h 1532620"/>
                <a:gd name="connsiteX171" fmla="*/ 3200400 w 3879668"/>
                <a:gd name="connsiteY171" fmla="*/ 78455 h 1532620"/>
                <a:gd name="connsiteX172" fmla="*/ 3226525 w 3879668"/>
                <a:gd name="connsiteY172" fmla="*/ 287461 h 1532620"/>
                <a:gd name="connsiteX173" fmla="*/ 3252651 w 3879668"/>
                <a:gd name="connsiteY173" fmla="*/ 365838 h 1532620"/>
                <a:gd name="connsiteX174" fmla="*/ 3265714 w 3879668"/>
                <a:gd name="connsiteY174" fmla="*/ 313587 h 1532620"/>
                <a:gd name="connsiteX175" fmla="*/ 3239588 w 3879668"/>
                <a:gd name="connsiteY175" fmla="*/ 196021 h 1532620"/>
                <a:gd name="connsiteX176" fmla="*/ 3278777 w 3879668"/>
                <a:gd name="connsiteY176" fmla="*/ 339712 h 1532620"/>
                <a:gd name="connsiteX177" fmla="*/ 3291840 w 3879668"/>
                <a:gd name="connsiteY177" fmla="*/ 418090 h 1532620"/>
                <a:gd name="connsiteX178" fmla="*/ 3317965 w 3879668"/>
                <a:gd name="connsiteY178" fmla="*/ 457278 h 1532620"/>
                <a:gd name="connsiteX179" fmla="*/ 3344091 w 3879668"/>
                <a:gd name="connsiteY179" fmla="*/ 548718 h 1532620"/>
                <a:gd name="connsiteX180" fmla="*/ 3304902 w 3879668"/>
                <a:gd name="connsiteY180" fmla="*/ 339712 h 1532620"/>
                <a:gd name="connsiteX181" fmla="*/ 3278777 w 3879668"/>
                <a:gd name="connsiteY181" fmla="*/ 300524 h 1532620"/>
                <a:gd name="connsiteX182" fmla="*/ 3291840 w 3879668"/>
                <a:gd name="connsiteY182" fmla="*/ 365838 h 1532620"/>
                <a:gd name="connsiteX183" fmla="*/ 3317965 w 3879668"/>
                <a:gd name="connsiteY183" fmla="*/ 405027 h 1532620"/>
                <a:gd name="connsiteX184" fmla="*/ 3331028 w 3879668"/>
                <a:gd name="connsiteY184" fmla="*/ 444215 h 1532620"/>
                <a:gd name="connsiteX185" fmla="*/ 3357154 w 3879668"/>
                <a:gd name="connsiteY185" fmla="*/ 483404 h 1532620"/>
                <a:gd name="connsiteX186" fmla="*/ 3383280 w 3879668"/>
                <a:gd name="connsiteY186" fmla="*/ 574844 h 1532620"/>
                <a:gd name="connsiteX187" fmla="*/ 3370217 w 3879668"/>
                <a:gd name="connsiteY187" fmla="*/ 418090 h 1532620"/>
                <a:gd name="connsiteX188" fmla="*/ 3357154 w 3879668"/>
                <a:gd name="connsiteY188" fmla="*/ 378901 h 1532620"/>
                <a:gd name="connsiteX189" fmla="*/ 3317965 w 3879668"/>
                <a:gd name="connsiteY189" fmla="*/ 274398 h 1532620"/>
                <a:gd name="connsiteX190" fmla="*/ 3344091 w 3879668"/>
                <a:gd name="connsiteY190" fmla="*/ 405027 h 1532620"/>
                <a:gd name="connsiteX191" fmla="*/ 3357154 w 3879668"/>
                <a:gd name="connsiteY191" fmla="*/ 457278 h 1532620"/>
                <a:gd name="connsiteX192" fmla="*/ 3396342 w 3879668"/>
                <a:gd name="connsiteY192" fmla="*/ 509530 h 1532620"/>
                <a:gd name="connsiteX193" fmla="*/ 3409405 w 3879668"/>
                <a:gd name="connsiteY193" fmla="*/ 548718 h 1532620"/>
                <a:gd name="connsiteX194" fmla="*/ 3396342 w 3879668"/>
                <a:gd name="connsiteY194" fmla="*/ 444215 h 1532620"/>
                <a:gd name="connsiteX195" fmla="*/ 3370217 w 3879668"/>
                <a:gd name="connsiteY195" fmla="*/ 391964 h 1532620"/>
                <a:gd name="connsiteX196" fmla="*/ 3331028 w 3879668"/>
                <a:gd name="connsiteY196" fmla="*/ 274398 h 1532620"/>
                <a:gd name="connsiteX197" fmla="*/ 3304902 w 3879668"/>
                <a:gd name="connsiteY197" fmla="*/ 196021 h 1532620"/>
                <a:gd name="connsiteX198" fmla="*/ 3317965 w 3879668"/>
                <a:gd name="connsiteY198" fmla="*/ 313587 h 1532620"/>
                <a:gd name="connsiteX199" fmla="*/ 3331028 w 3879668"/>
                <a:gd name="connsiteY199" fmla="*/ 352775 h 1532620"/>
                <a:gd name="connsiteX200" fmla="*/ 3344091 w 3879668"/>
                <a:gd name="connsiteY200" fmla="*/ 418090 h 1532620"/>
                <a:gd name="connsiteX201" fmla="*/ 3370217 w 3879668"/>
                <a:gd name="connsiteY201" fmla="*/ 496467 h 1532620"/>
                <a:gd name="connsiteX202" fmla="*/ 3383280 w 3879668"/>
                <a:gd name="connsiteY202" fmla="*/ 587907 h 1532620"/>
                <a:gd name="connsiteX203" fmla="*/ 3396342 w 3879668"/>
                <a:gd name="connsiteY203" fmla="*/ 653221 h 1532620"/>
                <a:gd name="connsiteX204" fmla="*/ 3422468 w 3879668"/>
                <a:gd name="connsiteY204" fmla="*/ 574844 h 1532620"/>
                <a:gd name="connsiteX205" fmla="*/ 3435531 w 3879668"/>
                <a:gd name="connsiteY205" fmla="*/ 535655 h 1532620"/>
                <a:gd name="connsiteX206" fmla="*/ 3461657 w 3879668"/>
                <a:gd name="connsiteY206" fmla="*/ 339712 h 1532620"/>
                <a:gd name="connsiteX207" fmla="*/ 3448594 w 3879668"/>
                <a:gd name="connsiteY207" fmla="*/ 627095 h 1532620"/>
                <a:gd name="connsiteX208" fmla="*/ 3435531 w 3879668"/>
                <a:gd name="connsiteY208" fmla="*/ 666284 h 1532620"/>
                <a:gd name="connsiteX209" fmla="*/ 3474720 w 3879668"/>
                <a:gd name="connsiteY209" fmla="*/ 496467 h 1532620"/>
                <a:gd name="connsiteX210" fmla="*/ 3487782 w 3879668"/>
                <a:gd name="connsiteY210" fmla="*/ 274398 h 1532620"/>
                <a:gd name="connsiteX211" fmla="*/ 3513908 w 3879668"/>
                <a:gd name="connsiteY211" fmla="*/ 196021 h 1532620"/>
                <a:gd name="connsiteX212" fmla="*/ 3526971 w 3879668"/>
                <a:gd name="connsiteY212" fmla="*/ 235210 h 1532620"/>
                <a:gd name="connsiteX213" fmla="*/ 3500845 w 3879668"/>
                <a:gd name="connsiteY213" fmla="*/ 405027 h 1532620"/>
                <a:gd name="connsiteX214" fmla="*/ 3487782 w 3879668"/>
                <a:gd name="connsiteY214" fmla="*/ 444215 h 1532620"/>
                <a:gd name="connsiteX215" fmla="*/ 3461657 w 3879668"/>
                <a:gd name="connsiteY215" fmla="*/ 574844 h 1532620"/>
                <a:gd name="connsiteX216" fmla="*/ 3435531 w 3879668"/>
                <a:gd name="connsiteY216" fmla="*/ 614032 h 1532620"/>
                <a:gd name="connsiteX217" fmla="*/ 3409405 w 3879668"/>
                <a:gd name="connsiteY217" fmla="*/ 614032 h 1532620"/>
                <a:gd name="connsiteX218" fmla="*/ 3422468 w 3879668"/>
                <a:gd name="connsiteY218" fmla="*/ 431152 h 1532620"/>
                <a:gd name="connsiteX219" fmla="*/ 3435531 w 3879668"/>
                <a:gd name="connsiteY219" fmla="*/ 391964 h 1532620"/>
                <a:gd name="connsiteX220" fmla="*/ 3461657 w 3879668"/>
                <a:gd name="connsiteY220" fmla="*/ 326650 h 1532620"/>
                <a:gd name="connsiteX221" fmla="*/ 3474720 w 3879668"/>
                <a:gd name="connsiteY221" fmla="*/ 209084 h 1532620"/>
                <a:gd name="connsiteX222" fmla="*/ 3487782 w 3879668"/>
                <a:gd name="connsiteY222" fmla="*/ 169895 h 1532620"/>
                <a:gd name="connsiteX223" fmla="*/ 3461657 w 3879668"/>
                <a:gd name="connsiteY223" fmla="*/ 496467 h 1532620"/>
                <a:gd name="connsiteX224" fmla="*/ 3435531 w 3879668"/>
                <a:gd name="connsiteY224" fmla="*/ 679347 h 1532620"/>
                <a:gd name="connsiteX225" fmla="*/ 3422468 w 3879668"/>
                <a:gd name="connsiteY225" fmla="*/ 731598 h 1532620"/>
                <a:gd name="connsiteX226" fmla="*/ 3474720 w 3879668"/>
                <a:gd name="connsiteY226" fmla="*/ 809975 h 1532620"/>
                <a:gd name="connsiteX227" fmla="*/ 3513908 w 3879668"/>
                <a:gd name="connsiteY227" fmla="*/ 888352 h 1532620"/>
                <a:gd name="connsiteX228" fmla="*/ 3553097 w 3879668"/>
                <a:gd name="connsiteY228" fmla="*/ 927541 h 1532620"/>
                <a:gd name="connsiteX229" fmla="*/ 3644537 w 3879668"/>
                <a:gd name="connsiteY229" fmla="*/ 940604 h 1532620"/>
                <a:gd name="connsiteX230" fmla="*/ 3709851 w 3879668"/>
                <a:gd name="connsiteY230" fmla="*/ 1058170 h 1532620"/>
                <a:gd name="connsiteX231" fmla="*/ 3722914 w 3879668"/>
                <a:gd name="connsiteY231" fmla="*/ 992855 h 1532620"/>
                <a:gd name="connsiteX232" fmla="*/ 3749040 w 3879668"/>
                <a:gd name="connsiteY232" fmla="*/ 1071232 h 1532620"/>
                <a:gd name="connsiteX233" fmla="*/ 3775165 w 3879668"/>
                <a:gd name="connsiteY233" fmla="*/ 1136547 h 1532620"/>
                <a:gd name="connsiteX234" fmla="*/ 3814354 w 3879668"/>
                <a:gd name="connsiteY234" fmla="*/ 1241050 h 1532620"/>
                <a:gd name="connsiteX235" fmla="*/ 3840480 w 3879668"/>
                <a:gd name="connsiteY235" fmla="*/ 1293301 h 1532620"/>
                <a:gd name="connsiteX236" fmla="*/ 3879668 w 3879668"/>
                <a:gd name="connsiteY236" fmla="*/ 1423930 h 1532620"/>
                <a:gd name="connsiteX237" fmla="*/ 3866605 w 3879668"/>
                <a:gd name="connsiteY237" fmla="*/ 1306364 h 1532620"/>
                <a:gd name="connsiteX238" fmla="*/ 3827417 w 3879668"/>
                <a:gd name="connsiteY238" fmla="*/ 1188798 h 1532620"/>
                <a:gd name="connsiteX239" fmla="*/ 3801291 w 3879668"/>
                <a:gd name="connsiteY239" fmla="*/ 1110421 h 1532620"/>
                <a:gd name="connsiteX240" fmla="*/ 3788228 w 3879668"/>
                <a:gd name="connsiteY240" fmla="*/ 1071232 h 1532620"/>
                <a:gd name="connsiteX241" fmla="*/ 3775165 w 3879668"/>
                <a:gd name="connsiteY241" fmla="*/ 1241050 h 1532620"/>
                <a:gd name="connsiteX242" fmla="*/ 3762102 w 3879668"/>
                <a:gd name="connsiteY242" fmla="*/ 1188798 h 1532620"/>
                <a:gd name="connsiteX243" fmla="*/ 3749040 w 3879668"/>
                <a:gd name="connsiteY243" fmla="*/ 1058170 h 1532620"/>
                <a:gd name="connsiteX244" fmla="*/ 3762102 w 3879668"/>
                <a:gd name="connsiteY244" fmla="*/ 1345552 h 1532620"/>
                <a:gd name="connsiteX245" fmla="*/ 3775165 w 3879668"/>
                <a:gd name="connsiteY245" fmla="*/ 1254112 h 1532620"/>
                <a:gd name="connsiteX246" fmla="*/ 3788228 w 3879668"/>
                <a:gd name="connsiteY246" fmla="*/ 1293301 h 1532620"/>
                <a:gd name="connsiteX247" fmla="*/ 3801291 w 3879668"/>
                <a:gd name="connsiteY247" fmla="*/ 1162672 h 1532620"/>
                <a:gd name="connsiteX248" fmla="*/ 3788228 w 3879668"/>
                <a:gd name="connsiteY248" fmla="*/ 1489244 h 1532620"/>
                <a:gd name="connsiteX249" fmla="*/ 3775165 w 3879668"/>
                <a:gd name="connsiteY249" fmla="*/ 1358615 h 1532620"/>
                <a:gd name="connsiteX250" fmla="*/ 3762102 w 3879668"/>
                <a:gd name="connsiteY250" fmla="*/ 1280238 h 1532620"/>
                <a:gd name="connsiteX251" fmla="*/ 3749040 w 3879668"/>
                <a:gd name="connsiteY251" fmla="*/ 1123484 h 1532620"/>
                <a:gd name="connsiteX252" fmla="*/ 3762102 w 3879668"/>
                <a:gd name="connsiteY252" fmla="*/ 1358615 h 1532620"/>
                <a:gd name="connsiteX253" fmla="*/ 3749040 w 3879668"/>
                <a:gd name="connsiteY253" fmla="*/ 953667 h 1532620"/>
                <a:gd name="connsiteX254" fmla="*/ 3735977 w 3879668"/>
                <a:gd name="connsiteY254" fmla="*/ 914478 h 1532620"/>
                <a:gd name="connsiteX255" fmla="*/ 3696788 w 3879668"/>
                <a:gd name="connsiteY255" fmla="*/ 888352 h 1532620"/>
                <a:gd name="connsiteX256" fmla="*/ 3644537 w 3879668"/>
                <a:gd name="connsiteY256" fmla="*/ 1084295 h 1532620"/>
                <a:gd name="connsiteX257" fmla="*/ 3631474 w 3879668"/>
                <a:gd name="connsiteY257" fmla="*/ 1201861 h 1532620"/>
                <a:gd name="connsiteX258" fmla="*/ 3618411 w 3879668"/>
                <a:gd name="connsiteY258" fmla="*/ 1162672 h 1532620"/>
                <a:gd name="connsiteX259" fmla="*/ 3579222 w 3879668"/>
                <a:gd name="connsiteY259" fmla="*/ 1175735 h 1532620"/>
                <a:gd name="connsiteX260" fmla="*/ 3513908 w 3879668"/>
                <a:gd name="connsiteY260" fmla="*/ 1188798 h 1532620"/>
                <a:gd name="connsiteX261" fmla="*/ 3553097 w 3879668"/>
                <a:gd name="connsiteY261" fmla="*/ 1201861 h 1532620"/>
                <a:gd name="connsiteX262" fmla="*/ 3579222 w 3879668"/>
                <a:gd name="connsiteY262" fmla="*/ 1162672 h 1532620"/>
                <a:gd name="connsiteX263" fmla="*/ 3526971 w 3879668"/>
                <a:gd name="connsiteY263" fmla="*/ 1227987 h 1532620"/>
                <a:gd name="connsiteX264" fmla="*/ 3579222 w 3879668"/>
                <a:gd name="connsiteY264" fmla="*/ 1241050 h 1532620"/>
                <a:gd name="connsiteX265" fmla="*/ 3540034 w 3879668"/>
                <a:gd name="connsiteY265" fmla="*/ 1254112 h 1532620"/>
                <a:gd name="connsiteX266" fmla="*/ 3448594 w 3879668"/>
                <a:gd name="connsiteY266" fmla="*/ 1241050 h 1532620"/>
                <a:gd name="connsiteX267" fmla="*/ 3278777 w 3879668"/>
                <a:gd name="connsiteY267" fmla="*/ 1227987 h 1532620"/>
                <a:gd name="connsiteX268" fmla="*/ 3357154 w 3879668"/>
                <a:gd name="connsiteY268" fmla="*/ 1188798 h 1532620"/>
                <a:gd name="connsiteX269" fmla="*/ 3409405 w 3879668"/>
                <a:gd name="connsiteY269" fmla="*/ 1162672 h 153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3879668" h="1532620">
                  <a:moveTo>
                    <a:pt x="104502" y="470341"/>
                  </a:moveTo>
                  <a:cubicBezTo>
                    <a:pt x="105969" y="479145"/>
                    <a:pt x="125151" y="599426"/>
                    <a:pt x="130628" y="614032"/>
                  </a:cubicBezTo>
                  <a:cubicBezTo>
                    <a:pt x="136141" y="628732"/>
                    <a:pt x="156754" y="668921"/>
                    <a:pt x="156754" y="653221"/>
                  </a:cubicBezTo>
                  <a:cubicBezTo>
                    <a:pt x="156754" y="606586"/>
                    <a:pt x="128179" y="571171"/>
                    <a:pt x="104502" y="535655"/>
                  </a:cubicBezTo>
                  <a:cubicBezTo>
                    <a:pt x="77948" y="402879"/>
                    <a:pt x="105154" y="524869"/>
                    <a:pt x="78377" y="431152"/>
                  </a:cubicBezTo>
                  <a:cubicBezTo>
                    <a:pt x="66078" y="388106"/>
                    <a:pt x="61230" y="358484"/>
                    <a:pt x="52251" y="313587"/>
                  </a:cubicBezTo>
                  <a:cubicBezTo>
                    <a:pt x="47897" y="387610"/>
                    <a:pt x="50463" y="462367"/>
                    <a:pt x="39188" y="535655"/>
                  </a:cubicBezTo>
                  <a:cubicBezTo>
                    <a:pt x="36458" y="553399"/>
                    <a:pt x="41063" y="473445"/>
                    <a:pt x="26125" y="483404"/>
                  </a:cubicBezTo>
                  <a:cubicBezTo>
                    <a:pt x="3212" y="498680"/>
                    <a:pt x="8709" y="535655"/>
                    <a:pt x="0" y="561781"/>
                  </a:cubicBezTo>
                  <a:lnTo>
                    <a:pt x="13062" y="522592"/>
                  </a:lnTo>
                  <a:lnTo>
                    <a:pt x="26125" y="483404"/>
                  </a:lnTo>
                  <a:cubicBezTo>
                    <a:pt x="53959" y="260735"/>
                    <a:pt x="30048" y="207790"/>
                    <a:pt x="65314" y="313587"/>
                  </a:cubicBezTo>
                  <a:cubicBezTo>
                    <a:pt x="69668" y="361484"/>
                    <a:pt x="71575" y="409667"/>
                    <a:pt x="78377" y="457278"/>
                  </a:cubicBezTo>
                  <a:cubicBezTo>
                    <a:pt x="82753" y="487912"/>
                    <a:pt x="106275" y="522374"/>
                    <a:pt x="117565" y="548718"/>
                  </a:cubicBezTo>
                  <a:cubicBezTo>
                    <a:pt x="175217" y="683242"/>
                    <a:pt x="70121" y="466894"/>
                    <a:pt x="156754" y="640158"/>
                  </a:cubicBezTo>
                  <a:cubicBezTo>
                    <a:pt x="161108" y="592261"/>
                    <a:pt x="151505" y="540939"/>
                    <a:pt x="169817" y="496467"/>
                  </a:cubicBezTo>
                  <a:cubicBezTo>
                    <a:pt x="199333" y="424787"/>
                    <a:pt x="256500" y="427241"/>
                    <a:pt x="300445" y="378901"/>
                  </a:cubicBezTo>
                  <a:cubicBezTo>
                    <a:pt x="329735" y="346682"/>
                    <a:pt x="348032" y="305187"/>
                    <a:pt x="378822" y="274398"/>
                  </a:cubicBezTo>
                  <a:cubicBezTo>
                    <a:pt x="391885" y="261335"/>
                    <a:pt x="405988" y="249236"/>
                    <a:pt x="418011" y="235210"/>
                  </a:cubicBezTo>
                  <a:cubicBezTo>
                    <a:pt x="442316" y="206855"/>
                    <a:pt x="462649" y="174785"/>
                    <a:pt x="483325" y="143770"/>
                  </a:cubicBezTo>
                  <a:cubicBezTo>
                    <a:pt x="478971" y="169896"/>
                    <a:pt x="485657" y="200594"/>
                    <a:pt x="470262" y="222147"/>
                  </a:cubicBezTo>
                  <a:cubicBezTo>
                    <a:pt x="459827" y="236756"/>
                    <a:pt x="435207" y="230051"/>
                    <a:pt x="418011" y="235210"/>
                  </a:cubicBezTo>
                  <a:cubicBezTo>
                    <a:pt x="391634" y="243123"/>
                    <a:pt x="339634" y="261335"/>
                    <a:pt x="339634" y="261335"/>
                  </a:cubicBezTo>
                  <a:cubicBezTo>
                    <a:pt x="352697" y="265689"/>
                    <a:pt x="365053" y="274398"/>
                    <a:pt x="378822" y="274398"/>
                  </a:cubicBezTo>
                  <a:cubicBezTo>
                    <a:pt x="425012" y="274398"/>
                    <a:pt x="552892" y="288251"/>
                    <a:pt x="470262" y="222147"/>
                  </a:cubicBezTo>
                  <a:cubicBezTo>
                    <a:pt x="459510" y="213545"/>
                    <a:pt x="444137" y="213438"/>
                    <a:pt x="431074" y="209084"/>
                  </a:cubicBezTo>
                  <a:cubicBezTo>
                    <a:pt x="422365" y="196021"/>
                    <a:pt x="409459" y="154857"/>
                    <a:pt x="404948" y="169895"/>
                  </a:cubicBezTo>
                  <a:cubicBezTo>
                    <a:pt x="363875" y="306804"/>
                    <a:pt x="414077" y="410856"/>
                    <a:pt x="378822" y="287461"/>
                  </a:cubicBezTo>
                  <a:cubicBezTo>
                    <a:pt x="375039" y="274221"/>
                    <a:pt x="370114" y="261335"/>
                    <a:pt x="365760" y="248272"/>
                  </a:cubicBezTo>
                  <a:cubicBezTo>
                    <a:pt x="361406" y="283106"/>
                    <a:pt x="358035" y="318078"/>
                    <a:pt x="352697" y="352775"/>
                  </a:cubicBezTo>
                  <a:cubicBezTo>
                    <a:pt x="349321" y="374720"/>
                    <a:pt x="355334" y="402390"/>
                    <a:pt x="339634" y="418090"/>
                  </a:cubicBezTo>
                  <a:cubicBezTo>
                    <a:pt x="329897" y="427827"/>
                    <a:pt x="330925" y="391964"/>
                    <a:pt x="326571" y="378901"/>
                  </a:cubicBezTo>
                  <a:cubicBezTo>
                    <a:pt x="335280" y="365838"/>
                    <a:pt x="345676" y="353754"/>
                    <a:pt x="352697" y="339712"/>
                  </a:cubicBezTo>
                  <a:cubicBezTo>
                    <a:pt x="372835" y="299437"/>
                    <a:pt x="374319" y="232049"/>
                    <a:pt x="378822" y="196021"/>
                  </a:cubicBezTo>
                  <a:cubicBezTo>
                    <a:pt x="409302" y="287461"/>
                    <a:pt x="378822" y="283107"/>
                    <a:pt x="444137" y="261335"/>
                  </a:cubicBezTo>
                  <a:cubicBezTo>
                    <a:pt x="448491" y="243918"/>
                    <a:pt x="469895" y="221779"/>
                    <a:pt x="457200" y="209084"/>
                  </a:cubicBezTo>
                  <a:cubicBezTo>
                    <a:pt x="446099" y="197983"/>
                    <a:pt x="435585" y="233235"/>
                    <a:pt x="431074" y="248272"/>
                  </a:cubicBezTo>
                  <a:cubicBezTo>
                    <a:pt x="422227" y="277763"/>
                    <a:pt x="422365" y="309232"/>
                    <a:pt x="418011" y="339712"/>
                  </a:cubicBezTo>
                  <a:cubicBezTo>
                    <a:pt x="435981" y="519412"/>
                    <a:pt x="393464" y="482615"/>
                    <a:pt x="470262" y="444215"/>
                  </a:cubicBezTo>
                  <a:cubicBezTo>
                    <a:pt x="482578" y="438057"/>
                    <a:pt x="496388" y="435506"/>
                    <a:pt x="509451" y="431152"/>
                  </a:cubicBezTo>
                  <a:cubicBezTo>
                    <a:pt x="496388" y="426798"/>
                    <a:pt x="456492" y="418090"/>
                    <a:pt x="470262" y="418090"/>
                  </a:cubicBezTo>
                  <a:cubicBezTo>
                    <a:pt x="501051" y="418090"/>
                    <a:pt x="534163" y="417383"/>
                    <a:pt x="561702" y="431152"/>
                  </a:cubicBezTo>
                  <a:cubicBezTo>
                    <a:pt x="574018" y="437310"/>
                    <a:pt x="535872" y="440875"/>
                    <a:pt x="522514" y="444215"/>
                  </a:cubicBezTo>
                  <a:cubicBezTo>
                    <a:pt x="500974" y="449600"/>
                    <a:pt x="478971" y="452924"/>
                    <a:pt x="457200" y="457278"/>
                  </a:cubicBezTo>
                  <a:cubicBezTo>
                    <a:pt x="483326" y="465987"/>
                    <a:pt x="561703" y="474695"/>
                    <a:pt x="535577" y="483404"/>
                  </a:cubicBezTo>
                  <a:lnTo>
                    <a:pt x="457200" y="509530"/>
                  </a:lnTo>
                  <a:cubicBezTo>
                    <a:pt x="368276" y="539171"/>
                    <a:pt x="404262" y="523738"/>
                    <a:pt x="574765" y="509530"/>
                  </a:cubicBezTo>
                  <a:cubicBezTo>
                    <a:pt x="552994" y="505176"/>
                    <a:pt x="530991" y="501852"/>
                    <a:pt x="509451" y="496467"/>
                  </a:cubicBezTo>
                  <a:cubicBezTo>
                    <a:pt x="496093" y="493127"/>
                    <a:pt x="457022" y="487187"/>
                    <a:pt x="470262" y="483404"/>
                  </a:cubicBezTo>
                  <a:cubicBezTo>
                    <a:pt x="512338" y="471382"/>
                    <a:pt x="557348" y="474695"/>
                    <a:pt x="600891" y="470341"/>
                  </a:cubicBezTo>
                  <a:cubicBezTo>
                    <a:pt x="613954" y="465987"/>
                    <a:pt x="626722" y="460618"/>
                    <a:pt x="640080" y="457278"/>
                  </a:cubicBezTo>
                  <a:cubicBezTo>
                    <a:pt x="717206" y="437996"/>
                    <a:pt x="759854" y="439264"/>
                    <a:pt x="849085" y="431152"/>
                  </a:cubicBezTo>
                  <a:cubicBezTo>
                    <a:pt x="862148" y="426798"/>
                    <a:pt x="875034" y="421873"/>
                    <a:pt x="888274" y="418090"/>
                  </a:cubicBezTo>
                  <a:cubicBezTo>
                    <a:pt x="905536" y="413158"/>
                    <a:pt x="932496" y="421085"/>
                    <a:pt x="940525" y="405027"/>
                  </a:cubicBezTo>
                  <a:cubicBezTo>
                    <a:pt x="947546" y="390985"/>
                    <a:pt x="923108" y="378901"/>
                    <a:pt x="914400" y="365838"/>
                  </a:cubicBezTo>
                  <a:cubicBezTo>
                    <a:pt x="908402" y="383831"/>
                    <a:pt x="899078" y="438538"/>
                    <a:pt x="862148" y="431152"/>
                  </a:cubicBezTo>
                  <a:cubicBezTo>
                    <a:pt x="846753" y="428073"/>
                    <a:pt x="844731" y="405027"/>
                    <a:pt x="836022" y="391964"/>
                  </a:cubicBezTo>
                  <a:cubicBezTo>
                    <a:pt x="853439" y="383255"/>
                    <a:pt x="869179" y="362019"/>
                    <a:pt x="888274" y="365838"/>
                  </a:cubicBezTo>
                  <a:cubicBezTo>
                    <a:pt x="901776" y="368538"/>
                    <a:pt x="893699" y="393570"/>
                    <a:pt x="901337" y="405027"/>
                  </a:cubicBezTo>
                  <a:cubicBezTo>
                    <a:pt x="911584" y="420398"/>
                    <a:pt x="929441" y="429436"/>
                    <a:pt x="940525" y="444215"/>
                  </a:cubicBezTo>
                  <a:cubicBezTo>
                    <a:pt x="955759" y="464527"/>
                    <a:pt x="967383" y="487335"/>
                    <a:pt x="979714" y="509530"/>
                  </a:cubicBezTo>
                  <a:cubicBezTo>
                    <a:pt x="1016169" y="575148"/>
                    <a:pt x="1021637" y="574540"/>
                    <a:pt x="953588" y="535655"/>
                  </a:cubicBezTo>
                  <a:cubicBezTo>
                    <a:pt x="939957" y="527866"/>
                    <a:pt x="927463" y="518238"/>
                    <a:pt x="914400" y="509530"/>
                  </a:cubicBezTo>
                  <a:cubicBezTo>
                    <a:pt x="905691" y="496467"/>
                    <a:pt x="899375" y="481442"/>
                    <a:pt x="888274" y="470341"/>
                  </a:cubicBezTo>
                  <a:cubicBezTo>
                    <a:pt x="877173" y="459240"/>
                    <a:pt x="849085" y="459915"/>
                    <a:pt x="849085" y="444215"/>
                  </a:cubicBezTo>
                  <a:cubicBezTo>
                    <a:pt x="849085" y="430445"/>
                    <a:pt x="874915" y="434492"/>
                    <a:pt x="888274" y="431152"/>
                  </a:cubicBezTo>
                  <a:cubicBezTo>
                    <a:pt x="909814" y="425767"/>
                    <a:pt x="931817" y="422444"/>
                    <a:pt x="953588" y="418090"/>
                  </a:cubicBezTo>
                  <a:cubicBezTo>
                    <a:pt x="957942" y="431153"/>
                    <a:pt x="979714" y="452924"/>
                    <a:pt x="966651" y="457278"/>
                  </a:cubicBezTo>
                  <a:cubicBezTo>
                    <a:pt x="930492" y="469330"/>
                    <a:pt x="900907" y="410913"/>
                    <a:pt x="888274" y="391964"/>
                  </a:cubicBezTo>
                  <a:cubicBezTo>
                    <a:pt x="867373" y="454664"/>
                    <a:pt x="883049" y="433765"/>
                    <a:pt x="862148" y="391964"/>
                  </a:cubicBezTo>
                  <a:cubicBezTo>
                    <a:pt x="855127" y="377922"/>
                    <a:pt x="844731" y="365838"/>
                    <a:pt x="836022" y="352775"/>
                  </a:cubicBezTo>
                  <a:cubicBezTo>
                    <a:pt x="840376" y="387609"/>
                    <a:pt x="839848" y="423410"/>
                    <a:pt x="849085" y="457278"/>
                  </a:cubicBezTo>
                  <a:cubicBezTo>
                    <a:pt x="853216" y="472425"/>
                    <a:pt x="867422" y="482836"/>
                    <a:pt x="875211" y="496467"/>
                  </a:cubicBezTo>
                  <a:cubicBezTo>
                    <a:pt x="884872" y="513374"/>
                    <a:pt x="892628" y="531301"/>
                    <a:pt x="901337" y="548718"/>
                  </a:cubicBezTo>
                  <a:cubicBezTo>
                    <a:pt x="905691" y="535655"/>
                    <a:pt x="910777" y="522814"/>
                    <a:pt x="914400" y="509530"/>
                  </a:cubicBezTo>
                  <a:cubicBezTo>
                    <a:pt x="923847" y="474889"/>
                    <a:pt x="940525" y="405027"/>
                    <a:pt x="940525" y="405027"/>
                  </a:cubicBezTo>
                  <a:cubicBezTo>
                    <a:pt x="944879" y="418090"/>
                    <a:pt x="943852" y="434479"/>
                    <a:pt x="953588" y="444215"/>
                  </a:cubicBezTo>
                  <a:cubicBezTo>
                    <a:pt x="979714" y="470341"/>
                    <a:pt x="1005839" y="452924"/>
                    <a:pt x="1031965" y="444215"/>
                  </a:cubicBezTo>
                  <a:cubicBezTo>
                    <a:pt x="997130" y="339713"/>
                    <a:pt x="1040673" y="444215"/>
                    <a:pt x="1005840" y="444215"/>
                  </a:cubicBezTo>
                  <a:cubicBezTo>
                    <a:pt x="992071" y="444215"/>
                    <a:pt x="979008" y="405027"/>
                    <a:pt x="992777" y="405027"/>
                  </a:cubicBezTo>
                  <a:cubicBezTo>
                    <a:pt x="1008476" y="405027"/>
                    <a:pt x="1008852" y="432154"/>
                    <a:pt x="1018902" y="444215"/>
                  </a:cubicBezTo>
                  <a:cubicBezTo>
                    <a:pt x="1050333" y="481933"/>
                    <a:pt x="1058747" y="483841"/>
                    <a:pt x="1097280" y="509530"/>
                  </a:cubicBezTo>
                  <a:cubicBezTo>
                    <a:pt x="1086656" y="477657"/>
                    <a:pt x="1083414" y="456474"/>
                    <a:pt x="1058091" y="431152"/>
                  </a:cubicBezTo>
                  <a:cubicBezTo>
                    <a:pt x="1046990" y="420051"/>
                    <a:pt x="1031965" y="413735"/>
                    <a:pt x="1018902" y="405027"/>
                  </a:cubicBezTo>
                  <a:cubicBezTo>
                    <a:pt x="1026783" y="416848"/>
                    <a:pt x="1067454" y="483404"/>
                    <a:pt x="1084217" y="483404"/>
                  </a:cubicBezTo>
                  <a:cubicBezTo>
                    <a:pt x="1097987" y="483404"/>
                    <a:pt x="1075508" y="457278"/>
                    <a:pt x="1071154" y="444215"/>
                  </a:cubicBezTo>
                  <a:cubicBezTo>
                    <a:pt x="1028498" y="458434"/>
                    <a:pt x="990089" y="464036"/>
                    <a:pt x="1097280" y="470341"/>
                  </a:cubicBezTo>
                  <a:cubicBezTo>
                    <a:pt x="1223411" y="477761"/>
                    <a:pt x="1349828" y="479050"/>
                    <a:pt x="1476102" y="483404"/>
                  </a:cubicBezTo>
                  <a:cubicBezTo>
                    <a:pt x="1386268" y="543293"/>
                    <a:pt x="1367937" y="525726"/>
                    <a:pt x="1436914" y="548718"/>
                  </a:cubicBezTo>
                  <a:cubicBezTo>
                    <a:pt x="1428205" y="561781"/>
                    <a:pt x="1421889" y="576806"/>
                    <a:pt x="1410788" y="587907"/>
                  </a:cubicBezTo>
                  <a:cubicBezTo>
                    <a:pt x="1385466" y="613229"/>
                    <a:pt x="1364283" y="616471"/>
                    <a:pt x="1332411" y="627095"/>
                  </a:cubicBezTo>
                  <a:lnTo>
                    <a:pt x="1384662" y="548718"/>
                  </a:lnTo>
                  <a:lnTo>
                    <a:pt x="1410788" y="509530"/>
                  </a:lnTo>
                  <a:cubicBezTo>
                    <a:pt x="1415142" y="496467"/>
                    <a:pt x="1417693" y="458025"/>
                    <a:pt x="1423851" y="470341"/>
                  </a:cubicBezTo>
                  <a:cubicBezTo>
                    <a:pt x="1450893" y="524423"/>
                    <a:pt x="1422818" y="674551"/>
                    <a:pt x="1449977" y="457278"/>
                  </a:cubicBezTo>
                  <a:cubicBezTo>
                    <a:pt x="1454331" y="470341"/>
                    <a:pt x="1450724" y="502625"/>
                    <a:pt x="1463040" y="496467"/>
                  </a:cubicBezTo>
                  <a:cubicBezTo>
                    <a:pt x="1493225" y="481374"/>
                    <a:pt x="1465105" y="389229"/>
                    <a:pt x="1463040" y="378901"/>
                  </a:cubicBezTo>
                  <a:cubicBezTo>
                    <a:pt x="1458686" y="409381"/>
                    <a:pt x="1471748" y="492112"/>
                    <a:pt x="1449977" y="470341"/>
                  </a:cubicBezTo>
                  <a:cubicBezTo>
                    <a:pt x="1443713" y="464077"/>
                    <a:pt x="1416206" y="293843"/>
                    <a:pt x="1410788" y="261335"/>
                  </a:cubicBezTo>
                  <a:cubicBezTo>
                    <a:pt x="1376304" y="364786"/>
                    <a:pt x="1358077" y="403651"/>
                    <a:pt x="1410788" y="561781"/>
                  </a:cubicBezTo>
                  <a:cubicBezTo>
                    <a:pt x="1430115" y="619760"/>
                    <a:pt x="1417102" y="439643"/>
                    <a:pt x="1423851" y="378901"/>
                  </a:cubicBezTo>
                  <a:cubicBezTo>
                    <a:pt x="1425834" y="361058"/>
                    <a:pt x="1432560" y="344067"/>
                    <a:pt x="1436914" y="326650"/>
                  </a:cubicBezTo>
                  <a:cubicBezTo>
                    <a:pt x="1461312" y="570624"/>
                    <a:pt x="1441825" y="442457"/>
                    <a:pt x="1463040" y="209084"/>
                  </a:cubicBezTo>
                  <a:cubicBezTo>
                    <a:pt x="1464287" y="195371"/>
                    <a:pt x="1464147" y="176727"/>
                    <a:pt x="1476102" y="169895"/>
                  </a:cubicBezTo>
                  <a:cubicBezTo>
                    <a:pt x="1499099" y="156754"/>
                    <a:pt x="1528624" y="162578"/>
                    <a:pt x="1554480" y="156832"/>
                  </a:cubicBezTo>
                  <a:cubicBezTo>
                    <a:pt x="1567921" y="153845"/>
                    <a:pt x="1580605" y="148124"/>
                    <a:pt x="1593668" y="143770"/>
                  </a:cubicBezTo>
                  <a:cubicBezTo>
                    <a:pt x="1622556" y="114882"/>
                    <a:pt x="1635674" y="96641"/>
                    <a:pt x="1672045" y="78455"/>
                  </a:cubicBezTo>
                  <a:cubicBezTo>
                    <a:pt x="1684361" y="72297"/>
                    <a:pt x="1698171" y="69746"/>
                    <a:pt x="1711234" y="65392"/>
                  </a:cubicBezTo>
                  <a:cubicBezTo>
                    <a:pt x="1754777" y="69746"/>
                    <a:pt x="1803446" y="57500"/>
                    <a:pt x="1841862" y="78455"/>
                  </a:cubicBezTo>
                  <a:cubicBezTo>
                    <a:pt x="1861354" y="89087"/>
                    <a:pt x="1849540" y="122230"/>
                    <a:pt x="1854925" y="143770"/>
                  </a:cubicBezTo>
                  <a:cubicBezTo>
                    <a:pt x="1867592" y="194437"/>
                    <a:pt x="1859676" y="180187"/>
                    <a:pt x="1907177" y="196021"/>
                  </a:cubicBezTo>
                  <a:cubicBezTo>
                    <a:pt x="1920240" y="204730"/>
                    <a:pt x="1932323" y="215126"/>
                    <a:pt x="1946365" y="222147"/>
                  </a:cubicBezTo>
                  <a:cubicBezTo>
                    <a:pt x="1958681" y="228305"/>
                    <a:pt x="1977551" y="224005"/>
                    <a:pt x="1985554" y="235210"/>
                  </a:cubicBezTo>
                  <a:cubicBezTo>
                    <a:pt x="2001561" y="257619"/>
                    <a:pt x="2011680" y="313587"/>
                    <a:pt x="2011680" y="313587"/>
                  </a:cubicBezTo>
                  <a:cubicBezTo>
                    <a:pt x="2016034" y="344067"/>
                    <a:pt x="1995533" y="414764"/>
                    <a:pt x="2024742" y="405027"/>
                  </a:cubicBezTo>
                  <a:cubicBezTo>
                    <a:pt x="2058806" y="393672"/>
                    <a:pt x="2050868" y="300524"/>
                    <a:pt x="2050868" y="300524"/>
                  </a:cubicBezTo>
                  <a:cubicBezTo>
                    <a:pt x="2068896" y="354606"/>
                    <a:pt x="2075388" y="347350"/>
                    <a:pt x="2024742" y="313587"/>
                  </a:cubicBezTo>
                  <a:cubicBezTo>
                    <a:pt x="2016034" y="300524"/>
                    <a:pt x="2014317" y="274398"/>
                    <a:pt x="1998617" y="274398"/>
                  </a:cubicBezTo>
                  <a:cubicBezTo>
                    <a:pt x="1984847" y="274398"/>
                    <a:pt x="2005522" y="301271"/>
                    <a:pt x="2011680" y="313587"/>
                  </a:cubicBezTo>
                  <a:cubicBezTo>
                    <a:pt x="2018701" y="327629"/>
                    <a:pt x="2029097" y="339712"/>
                    <a:pt x="2037805" y="352775"/>
                  </a:cubicBezTo>
                  <a:cubicBezTo>
                    <a:pt x="2050639" y="301440"/>
                    <a:pt x="2059806" y="299608"/>
                    <a:pt x="2037805" y="248272"/>
                  </a:cubicBezTo>
                  <a:cubicBezTo>
                    <a:pt x="2031621" y="233842"/>
                    <a:pt x="1995981" y="209084"/>
                    <a:pt x="2011680" y="209084"/>
                  </a:cubicBezTo>
                  <a:cubicBezTo>
                    <a:pt x="2030153" y="209084"/>
                    <a:pt x="2035497" y="238025"/>
                    <a:pt x="2050868" y="248272"/>
                  </a:cubicBezTo>
                  <a:cubicBezTo>
                    <a:pt x="2062325" y="255910"/>
                    <a:pt x="2076994" y="256981"/>
                    <a:pt x="2090057" y="261335"/>
                  </a:cubicBezTo>
                  <a:cubicBezTo>
                    <a:pt x="2098765" y="274398"/>
                    <a:pt x="2109161" y="286482"/>
                    <a:pt x="2116182" y="300524"/>
                  </a:cubicBezTo>
                  <a:cubicBezTo>
                    <a:pt x="2143485" y="355131"/>
                    <a:pt x="2129338" y="408944"/>
                    <a:pt x="2116182" y="470341"/>
                  </a:cubicBezTo>
                  <a:cubicBezTo>
                    <a:pt x="2107594" y="510419"/>
                    <a:pt x="2081059" y="527525"/>
                    <a:pt x="2063931" y="561781"/>
                  </a:cubicBezTo>
                  <a:cubicBezTo>
                    <a:pt x="2057773" y="574097"/>
                    <a:pt x="2037098" y="600970"/>
                    <a:pt x="2050868" y="600970"/>
                  </a:cubicBezTo>
                  <a:cubicBezTo>
                    <a:pt x="2069342" y="600970"/>
                    <a:pt x="2076994" y="574844"/>
                    <a:pt x="2090057" y="561781"/>
                  </a:cubicBezTo>
                  <a:cubicBezTo>
                    <a:pt x="2094411" y="540010"/>
                    <a:pt x="2097735" y="518007"/>
                    <a:pt x="2103120" y="496467"/>
                  </a:cubicBezTo>
                  <a:cubicBezTo>
                    <a:pt x="2106460" y="483109"/>
                    <a:pt x="2113482" y="470780"/>
                    <a:pt x="2116182" y="457278"/>
                  </a:cubicBezTo>
                  <a:cubicBezTo>
                    <a:pt x="2122220" y="427086"/>
                    <a:pt x="2124891" y="396318"/>
                    <a:pt x="2129245" y="365838"/>
                  </a:cubicBezTo>
                  <a:cubicBezTo>
                    <a:pt x="2116182" y="357129"/>
                    <a:pt x="2099864" y="351971"/>
                    <a:pt x="2090057" y="339712"/>
                  </a:cubicBezTo>
                  <a:cubicBezTo>
                    <a:pt x="2081455" y="328960"/>
                    <a:pt x="2076994" y="286755"/>
                    <a:pt x="2076994" y="300524"/>
                  </a:cubicBezTo>
                  <a:cubicBezTo>
                    <a:pt x="2076994" y="352956"/>
                    <a:pt x="2090057" y="404846"/>
                    <a:pt x="2090057" y="457278"/>
                  </a:cubicBezTo>
                  <a:cubicBezTo>
                    <a:pt x="2090057" y="471047"/>
                    <a:pt x="2083152" y="430406"/>
                    <a:pt x="2076994" y="418090"/>
                  </a:cubicBezTo>
                  <a:cubicBezTo>
                    <a:pt x="2069973" y="404048"/>
                    <a:pt x="2060919" y="390962"/>
                    <a:pt x="2050868" y="378901"/>
                  </a:cubicBezTo>
                  <a:cubicBezTo>
                    <a:pt x="1967048" y="278315"/>
                    <a:pt x="2050423" y="397826"/>
                    <a:pt x="1985554" y="300524"/>
                  </a:cubicBezTo>
                  <a:lnTo>
                    <a:pt x="1959428" y="222147"/>
                  </a:lnTo>
                  <a:cubicBezTo>
                    <a:pt x="1955074" y="209084"/>
                    <a:pt x="1964853" y="249878"/>
                    <a:pt x="1972491" y="261335"/>
                  </a:cubicBezTo>
                  <a:lnTo>
                    <a:pt x="2024742" y="339712"/>
                  </a:lnTo>
                  <a:cubicBezTo>
                    <a:pt x="2052466" y="284265"/>
                    <a:pt x="2052074" y="294495"/>
                    <a:pt x="2063931" y="235210"/>
                  </a:cubicBezTo>
                  <a:cubicBezTo>
                    <a:pt x="2064101" y="234362"/>
                    <a:pt x="2076498" y="134593"/>
                    <a:pt x="2090057" y="117644"/>
                  </a:cubicBezTo>
                  <a:cubicBezTo>
                    <a:pt x="2099864" y="105385"/>
                    <a:pt x="2116182" y="100227"/>
                    <a:pt x="2129245" y="91518"/>
                  </a:cubicBezTo>
                  <a:cubicBezTo>
                    <a:pt x="2281645" y="95872"/>
                    <a:pt x="2434866" y="88194"/>
                    <a:pt x="2586445" y="104581"/>
                  </a:cubicBezTo>
                  <a:cubicBezTo>
                    <a:pt x="2602054" y="106268"/>
                    <a:pt x="2611746" y="128092"/>
                    <a:pt x="2612571" y="143770"/>
                  </a:cubicBezTo>
                  <a:cubicBezTo>
                    <a:pt x="2616240" y="213478"/>
                    <a:pt x="2603862" y="283107"/>
                    <a:pt x="2599508" y="352775"/>
                  </a:cubicBezTo>
                  <a:cubicBezTo>
                    <a:pt x="2590799" y="339712"/>
                    <a:pt x="2579758" y="327933"/>
                    <a:pt x="2573382" y="313587"/>
                  </a:cubicBezTo>
                  <a:cubicBezTo>
                    <a:pt x="2562197" y="288422"/>
                    <a:pt x="2547257" y="235210"/>
                    <a:pt x="2547257" y="235210"/>
                  </a:cubicBezTo>
                  <a:cubicBezTo>
                    <a:pt x="2551611" y="278753"/>
                    <a:pt x="2549707" y="408291"/>
                    <a:pt x="2560320" y="365838"/>
                  </a:cubicBezTo>
                  <a:cubicBezTo>
                    <a:pt x="2579358" y="289684"/>
                    <a:pt x="2554344" y="206861"/>
                    <a:pt x="2573382" y="130707"/>
                  </a:cubicBezTo>
                  <a:cubicBezTo>
                    <a:pt x="2580061" y="103990"/>
                    <a:pt x="2590799" y="182958"/>
                    <a:pt x="2599508" y="209084"/>
                  </a:cubicBezTo>
                  <a:lnTo>
                    <a:pt x="2612571" y="248272"/>
                  </a:lnTo>
                  <a:cubicBezTo>
                    <a:pt x="2608217" y="278752"/>
                    <a:pt x="2610943" y="368299"/>
                    <a:pt x="2599508" y="339712"/>
                  </a:cubicBezTo>
                  <a:cubicBezTo>
                    <a:pt x="2580035" y="291030"/>
                    <a:pt x="2586445" y="130526"/>
                    <a:pt x="2586445" y="182958"/>
                  </a:cubicBezTo>
                  <a:cubicBezTo>
                    <a:pt x="2586445" y="363942"/>
                    <a:pt x="2580180" y="333980"/>
                    <a:pt x="2612571" y="431152"/>
                  </a:cubicBezTo>
                  <a:cubicBezTo>
                    <a:pt x="2687420" y="406204"/>
                    <a:pt x="2619772" y="437014"/>
                    <a:pt x="2690948" y="365838"/>
                  </a:cubicBezTo>
                  <a:cubicBezTo>
                    <a:pt x="2706343" y="350443"/>
                    <a:pt x="2725783" y="339713"/>
                    <a:pt x="2743200" y="326650"/>
                  </a:cubicBezTo>
                  <a:cubicBezTo>
                    <a:pt x="2751908" y="313587"/>
                    <a:pt x="2767105" y="271919"/>
                    <a:pt x="2769325" y="287461"/>
                  </a:cubicBezTo>
                  <a:cubicBezTo>
                    <a:pt x="2775513" y="330781"/>
                    <a:pt x="2780536" y="381679"/>
                    <a:pt x="2756262" y="418090"/>
                  </a:cubicBezTo>
                  <a:cubicBezTo>
                    <a:pt x="2744185" y="436205"/>
                    <a:pt x="2730137" y="383255"/>
                    <a:pt x="2717074" y="365838"/>
                  </a:cubicBezTo>
                  <a:cubicBezTo>
                    <a:pt x="2701926" y="305249"/>
                    <a:pt x="2681436" y="212570"/>
                    <a:pt x="2717074" y="444215"/>
                  </a:cubicBezTo>
                  <a:cubicBezTo>
                    <a:pt x="2719168" y="457824"/>
                    <a:pt x="2725783" y="470341"/>
                    <a:pt x="2730137" y="483404"/>
                  </a:cubicBezTo>
                  <a:cubicBezTo>
                    <a:pt x="2734568" y="412508"/>
                    <a:pt x="2706641" y="297894"/>
                    <a:pt x="2769325" y="235210"/>
                  </a:cubicBezTo>
                  <a:cubicBezTo>
                    <a:pt x="2780426" y="224109"/>
                    <a:pt x="2795451" y="217793"/>
                    <a:pt x="2808514" y="209084"/>
                  </a:cubicBezTo>
                  <a:cubicBezTo>
                    <a:pt x="2831737" y="174250"/>
                    <a:pt x="2839012" y="157786"/>
                    <a:pt x="2873828" y="130707"/>
                  </a:cubicBezTo>
                  <a:cubicBezTo>
                    <a:pt x="2898613" y="111430"/>
                    <a:pt x="2930002" y="100657"/>
                    <a:pt x="2952205" y="78455"/>
                  </a:cubicBezTo>
                  <a:cubicBezTo>
                    <a:pt x="2981093" y="49568"/>
                    <a:pt x="2994212" y="31326"/>
                    <a:pt x="3030582" y="13141"/>
                  </a:cubicBezTo>
                  <a:cubicBezTo>
                    <a:pt x="3042898" y="6983"/>
                    <a:pt x="3056708" y="4432"/>
                    <a:pt x="3069771" y="78"/>
                  </a:cubicBezTo>
                  <a:cubicBezTo>
                    <a:pt x="3095897" y="4432"/>
                    <a:pt x="3125152" y="0"/>
                    <a:pt x="3148148" y="13141"/>
                  </a:cubicBezTo>
                  <a:cubicBezTo>
                    <a:pt x="3160103" y="19973"/>
                    <a:pt x="3152609" y="41578"/>
                    <a:pt x="3161211" y="52330"/>
                  </a:cubicBezTo>
                  <a:cubicBezTo>
                    <a:pt x="3171019" y="64589"/>
                    <a:pt x="3187337" y="69747"/>
                    <a:pt x="3200400" y="78455"/>
                  </a:cubicBezTo>
                  <a:cubicBezTo>
                    <a:pt x="3209162" y="183606"/>
                    <a:pt x="3202728" y="208138"/>
                    <a:pt x="3226525" y="287461"/>
                  </a:cubicBezTo>
                  <a:cubicBezTo>
                    <a:pt x="3234438" y="313838"/>
                    <a:pt x="3252651" y="365838"/>
                    <a:pt x="3252651" y="365838"/>
                  </a:cubicBezTo>
                  <a:cubicBezTo>
                    <a:pt x="3257005" y="348421"/>
                    <a:pt x="3265714" y="331540"/>
                    <a:pt x="3265714" y="313587"/>
                  </a:cubicBezTo>
                  <a:cubicBezTo>
                    <a:pt x="3265714" y="267608"/>
                    <a:pt x="3253059" y="236433"/>
                    <a:pt x="3239588" y="196021"/>
                  </a:cubicBezTo>
                  <a:cubicBezTo>
                    <a:pt x="3269637" y="496512"/>
                    <a:pt x="3256049" y="544263"/>
                    <a:pt x="3278777" y="339712"/>
                  </a:cubicBezTo>
                  <a:cubicBezTo>
                    <a:pt x="3283131" y="365838"/>
                    <a:pt x="3283464" y="392963"/>
                    <a:pt x="3291840" y="418090"/>
                  </a:cubicBezTo>
                  <a:cubicBezTo>
                    <a:pt x="3296804" y="432984"/>
                    <a:pt x="3310944" y="443236"/>
                    <a:pt x="3317965" y="457278"/>
                  </a:cubicBezTo>
                  <a:cubicBezTo>
                    <a:pt x="3327335" y="476018"/>
                    <a:pt x="3339906" y="531977"/>
                    <a:pt x="3344091" y="548718"/>
                  </a:cubicBezTo>
                  <a:cubicBezTo>
                    <a:pt x="3339494" y="502751"/>
                    <a:pt x="3337814" y="389080"/>
                    <a:pt x="3304902" y="339712"/>
                  </a:cubicBezTo>
                  <a:lnTo>
                    <a:pt x="3278777" y="300524"/>
                  </a:lnTo>
                  <a:cubicBezTo>
                    <a:pt x="3283131" y="322295"/>
                    <a:pt x="3284044" y="345049"/>
                    <a:pt x="3291840" y="365838"/>
                  </a:cubicBezTo>
                  <a:cubicBezTo>
                    <a:pt x="3297352" y="380538"/>
                    <a:pt x="3310944" y="390985"/>
                    <a:pt x="3317965" y="405027"/>
                  </a:cubicBezTo>
                  <a:cubicBezTo>
                    <a:pt x="3324123" y="417343"/>
                    <a:pt x="3324870" y="431899"/>
                    <a:pt x="3331028" y="444215"/>
                  </a:cubicBezTo>
                  <a:cubicBezTo>
                    <a:pt x="3338049" y="458257"/>
                    <a:pt x="3350133" y="469362"/>
                    <a:pt x="3357154" y="483404"/>
                  </a:cubicBezTo>
                  <a:cubicBezTo>
                    <a:pt x="3366525" y="502145"/>
                    <a:pt x="3379094" y="558101"/>
                    <a:pt x="3383280" y="574844"/>
                  </a:cubicBezTo>
                  <a:cubicBezTo>
                    <a:pt x="3378926" y="522593"/>
                    <a:pt x="3377147" y="470063"/>
                    <a:pt x="3370217" y="418090"/>
                  </a:cubicBezTo>
                  <a:cubicBezTo>
                    <a:pt x="3368397" y="404441"/>
                    <a:pt x="3361989" y="391794"/>
                    <a:pt x="3357154" y="378901"/>
                  </a:cubicBezTo>
                  <a:cubicBezTo>
                    <a:pt x="3310294" y="253942"/>
                    <a:pt x="3347616" y="363350"/>
                    <a:pt x="3317965" y="274398"/>
                  </a:cubicBezTo>
                  <a:cubicBezTo>
                    <a:pt x="3340258" y="430446"/>
                    <a:pt x="3318035" y="313831"/>
                    <a:pt x="3344091" y="405027"/>
                  </a:cubicBezTo>
                  <a:cubicBezTo>
                    <a:pt x="3349023" y="422289"/>
                    <a:pt x="3349125" y="441220"/>
                    <a:pt x="3357154" y="457278"/>
                  </a:cubicBezTo>
                  <a:cubicBezTo>
                    <a:pt x="3366890" y="476751"/>
                    <a:pt x="3383279" y="492113"/>
                    <a:pt x="3396342" y="509530"/>
                  </a:cubicBezTo>
                  <a:cubicBezTo>
                    <a:pt x="3400696" y="522593"/>
                    <a:pt x="3409405" y="562487"/>
                    <a:pt x="3409405" y="548718"/>
                  </a:cubicBezTo>
                  <a:cubicBezTo>
                    <a:pt x="3409405" y="513613"/>
                    <a:pt x="3404856" y="478272"/>
                    <a:pt x="3396342" y="444215"/>
                  </a:cubicBezTo>
                  <a:cubicBezTo>
                    <a:pt x="3391619" y="425324"/>
                    <a:pt x="3378925" y="409381"/>
                    <a:pt x="3370217" y="391964"/>
                  </a:cubicBezTo>
                  <a:cubicBezTo>
                    <a:pt x="3345113" y="266448"/>
                    <a:pt x="3374294" y="382563"/>
                    <a:pt x="3331028" y="274398"/>
                  </a:cubicBezTo>
                  <a:cubicBezTo>
                    <a:pt x="3320800" y="248829"/>
                    <a:pt x="3304902" y="196021"/>
                    <a:pt x="3304902" y="196021"/>
                  </a:cubicBezTo>
                  <a:cubicBezTo>
                    <a:pt x="3309256" y="235210"/>
                    <a:pt x="3311483" y="274694"/>
                    <a:pt x="3317965" y="313587"/>
                  </a:cubicBezTo>
                  <a:cubicBezTo>
                    <a:pt x="3320229" y="327169"/>
                    <a:pt x="3327688" y="339417"/>
                    <a:pt x="3331028" y="352775"/>
                  </a:cubicBezTo>
                  <a:cubicBezTo>
                    <a:pt x="3336413" y="374315"/>
                    <a:pt x="3338249" y="396670"/>
                    <a:pt x="3344091" y="418090"/>
                  </a:cubicBezTo>
                  <a:cubicBezTo>
                    <a:pt x="3351337" y="444659"/>
                    <a:pt x="3370217" y="496467"/>
                    <a:pt x="3370217" y="496467"/>
                  </a:cubicBezTo>
                  <a:cubicBezTo>
                    <a:pt x="3374571" y="526947"/>
                    <a:pt x="3378218" y="557536"/>
                    <a:pt x="3383280" y="587907"/>
                  </a:cubicBezTo>
                  <a:cubicBezTo>
                    <a:pt x="3386930" y="609807"/>
                    <a:pt x="3375279" y="660242"/>
                    <a:pt x="3396342" y="653221"/>
                  </a:cubicBezTo>
                  <a:cubicBezTo>
                    <a:pt x="3422468" y="644512"/>
                    <a:pt x="3413759" y="600970"/>
                    <a:pt x="3422468" y="574844"/>
                  </a:cubicBezTo>
                  <a:cubicBezTo>
                    <a:pt x="3426822" y="561781"/>
                    <a:pt x="3433267" y="549237"/>
                    <a:pt x="3435531" y="535655"/>
                  </a:cubicBezTo>
                  <a:cubicBezTo>
                    <a:pt x="3455076" y="418385"/>
                    <a:pt x="3445669" y="483602"/>
                    <a:pt x="3461657" y="339712"/>
                  </a:cubicBezTo>
                  <a:cubicBezTo>
                    <a:pt x="3457303" y="435506"/>
                    <a:pt x="3456241" y="531507"/>
                    <a:pt x="3448594" y="627095"/>
                  </a:cubicBezTo>
                  <a:cubicBezTo>
                    <a:pt x="3447496" y="640821"/>
                    <a:pt x="3435531" y="680054"/>
                    <a:pt x="3435531" y="666284"/>
                  </a:cubicBezTo>
                  <a:cubicBezTo>
                    <a:pt x="3435531" y="578442"/>
                    <a:pt x="3446224" y="567706"/>
                    <a:pt x="3474720" y="496467"/>
                  </a:cubicBezTo>
                  <a:cubicBezTo>
                    <a:pt x="3479074" y="422444"/>
                    <a:pt x="3478192" y="347926"/>
                    <a:pt x="3487782" y="274398"/>
                  </a:cubicBezTo>
                  <a:cubicBezTo>
                    <a:pt x="3491344" y="247090"/>
                    <a:pt x="3513908" y="196021"/>
                    <a:pt x="3513908" y="196021"/>
                  </a:cubicBezTo>
                  <a:cubicBezTo>
                    <a:pt x="3518262" y="209084"/>
                    <a:pt x="3526971" y="221440"/>
                    <a:pt x="3526971" y="235210"/>
                  </a:cubicBezTo>
                  <a:cubicBezTo>
                    <a:pt x="3526971" y="293112"/>
                    <a:pt x="3516620" y="349814"/>
                    <a:pt x="3500845" y="405027"/>
                  </a:cubicBezTo>
                  <a:cubicBezTo>
                    <a:pt x="3497062" y="418266"/>
                    <a:pt x="3492136" y="431152"/>
                    <a:pt x="3487782" y="444215"/>
                  </a:cubicBezTo>
                  <a:cubicBezTo>
                    <a:pt x="3482968" y="477914"/>
                    <a:pt x="3479897" y="538365"/>
                    <a:pt x="3461657" y="574844"/>
                  </a:cubicBezTo>
                  <a:cubicBezTo>
                    <a:pt x="3454636" y="588886"/>
                    <a:pt x="3444240" y="600969"/>
                    <a:pt x="3435531" y="614032"/>
                  </a:cubicBezTo>
                  <a:cubicBezTo>
                    <a:pt x="3435531" y="614032"/>
                    <a:pt x="3409405" y="718536"/>
                    <a:pt x="3409405" y="614032"/>
                  </a:cubicBezTo>
                  <a:cubicBezTo>
                    <a:pt x="3409405" y="552917"/>
                    <a:pt x="3415327" y="491849"/>
                    <a:pt x="3422468" y="431152"/>
                  </a:cubicBezTo>
                  <a:cubicBezTo>
                    <a:pt x="3424077" y="417477"/>
                    <a:pt x="3430696" y="404857"/>
                    <a:pt x="3435531" y="391964"/>
                  </a:cubicBezTo>
                  <a:cubicBezTo>
                    <a:pt x="3443764" y="370009"/>
                    <a:pt x="3452948" y="348421"/>
                    <a:pt x="3461657" y="326650"/>
                  </a:cubicBezTo>
                  <a:cubicBezTo>
                    <a:pt x="3466011" y="287461"/>
                    <a:pt x="3468238" y="247977"/>
                    <a:pt x="3474720" y="209084"/>
                  </a:cubicBezTo>
                  <a:cubicBezTo>
                    <a:pt x="3476984" y="195502"/>
                    <a:pt x="3487782" y="156125"/>
                    <a:pt x="3487782" y="169895"/>
                  </a:cubicBezTo>
                  <a:cubicBezTo>
                    <a:pt x="3487782" y="429972"/>
                    <a:pt x="3503079" y="372202"/>
                    <a:pt x="3461657" y="496467"/>
                  </a:cubicBezTo>
                  <a:cubicBezTo>
                    <a:pt x="3453630" y="560682"/>
                    <a:pt x="3448087" y="616567"/>
                    <a:pt x="3435531" y="679347"/>
                  </a:cubicBezTo>
                  <a:cubicBezTo>
                    <a:pt x="3432010" y="696951"/>
                    <a:pt x="3426822" y="714181"/>
                    <a:pt x="3422468" y="731598"/>
                  </a:cubicBezTo>
                  <a:cubicBezTo>
                    <a:pt x="3439885" y="757724"/>
                    <a:pt x="3464791" y="780187"/>
                    <a:pt x="3474720" y="809975"/>
                  </a:cubicBezTo>
                  <a:cubicBezTo>
                    <a:pt x="3487812" y="849253"/>
                    <a:pt x="3485770" y="854587"/>
                    <a:pt x="3513908" y="888352"/>
                  </a:cubicBezTo>
                  <a:cubicBezTo>
                    <a:pt x="3525735" y="902544"/>
                    <a:pt x="3535944" y="920680"/>
                    <a:pt x="3553097" y="927541"/>
                  </a:cubicBezTo>
                  <a:cubicBezTo>
                    <a:pt x="3581684" y="938976"/>
                    <a:pt x="3614057" y="936250"/>
                    <a:pt x="3644537" y="940604"/>
                  </a:cubicBezTo>
                  <a:cubicBezTo>
                    <a:pt x="3704426" y="1030438"/>
                    <a:pt x="3686859" y="989193"/>
                    <a:pt x="3709851" y="1058170"/>
                  </a:cubicBezTo>
                  <a:cubicBezTo>
                    <a:pt x="3714205" y="1036398"/>
                    <a:pt x="3701850" y="985834"/>
                    <a:pt x="3722914" y="992855"/>
                  </a:cubicBezTo>
                  <a:cubicBezTo>
                    <a:pt x="3749040" y="1001563"/>
                    <a:pt x="3739629" y="1045351"/>
                    <a:pt x="3749040" y="1071232"/>
                  </a:cubicBezTo>
                  <a:cubicBezTo>
                    <a:pt x="3757053" y="1093269"/>
                    <a:pt x="3766932" y="1114591"/>
                    <a:pt x="3775165" y="1136547"/>
                  </a:cubicBezTo>
                  <a:cubicBezTo>
                    <a:pt x="3801012" y="1205473"/>
                    <a:pt x="3773972" y="1150190"/>
                    <a:pt x="3814354" y="1241050"/>
                  </a:cubicBezTo>
                  <a:cubicBezTo>
                    <a:pt x="3822263" y="1258845"/>
                    <a:pt x="3833248" y="1275221"/>
                    <a:pt x="3840480" y="1293301"/>
                  </a:cubicBezTo>
                  <a:cubicBezTo>
                    <a:pt x="3861680" y="1346301"/>
                    <a:pt x="3866838" y="1372609"/>
                    <a:pt x="3879668" y="1423930"/>
                  </a:cubicBezTo>
                  <a:cubicBezTo>
                    <a:pt x="3875314" y="1384741"/>
                    <a:pt x="3874338" y="1345028"/>
                    <a:pt x="3866605" y="1306364"/>
                  </a:cubicBezTo>
                  <a:cubicBezTo>
                    <a:pt x="3866604" y="1306359"/>
                    <a:pt x="3833949" y="1208394"/>
                    <a:pt x="3827417" y="1188798"/>
                  </a:cubicBezTo>
                  <a:lnTo>
                    <a:pt x="3801291" y="1110421"/>
                  </a:lnTo>
                  <a:lnTo>
                    <a:pt x="3788228" y="1071232"/>
                  </a:lnTo>
                  <a:cubicBezTo>
                    <a:pt x="3783874" y="1127838"/>
                    <a:pt x="3787481" y="1185629"/>
                    <a:pt x="3775165" y="1241050"/>
                  </a:cubicBezTo>
                  <a:cubicBezTo>
                    <a:pt x="3771270" y="1258576"/>
                    <a:pt x="3764641" y="1206571"/>
                    <a:pt x="3762102" y="1188798"/>
                  </a:cubicBezTo>
                  <a:cubicBezTo>
                    <a:pt x="3755914" y="1145478"/>
                    <a:pt x="3753394" y="1101713"/>
                    <a:pt x="3749040" y="1058170"/>
                  </a:cubicBezTo>
                  <a:cubicBezTo>
                    <a:pt x="3753394" y="1153964"/>
                    <a:pt x="3749429" y="1250500"/>
                    <a:pt x="3762102" y="1345552"/>
                  </a:cubicBezTo>
                  <a:cubicBezTo>
                    <a:pt x="3766171" y="1376071"/>
                    <a:pt x="3761395" y="1281651"/>
                    <a:pt x="3775165" y="1254112"/>
                  </a:cubicBezTo>
                  <a:cubicBezTo>
                    <a:pt x="3781323" y="1241796"/>
                    <a:pt x="3783874" y="1280238"/>
                    <a:pt x="3788228" y="1293301"/>
                  </a:cubicBezTo>
                  <a:cubicBezTo>
                    <a:pt x="3792582" y="1249758"/>
                    <a:pt x="3801291" y="1118912"/>
                    <a:pt x="3801291" y="1162672"/>
                  </a:cubicBezTo>
                  <a:cubicBezTo>
                    <a:pt x="3801291" y="1271616"/>
                    <a:pt x="3802627" y="1381255"/>
                    <a:pt x="3788228" y="1489244"/>
                  </a:cubicBezTo>
                  <a:cubicBezTo>
                    <a:pt x="3782444" y="1532620"/>
                    <a:pt x="3780593" y="1402037"/>
                    <a:pt x="3775165" y="1358615"/>
                  </a:cubicBezTo>
                  <a:cubicBezTo>
                    <a:pt x="3771880" y="1332333"/>
                    <a:pt x="3766456" y="1306364"/>
                    <a:pt x="3762102" y="1280238"/>
                  </a:cubicBezTo>
                  <a:cubicBezTo>
                    <a:pt x="3757748" y="1227987"/>
                    <a:pt x="3749040" y="1071052"/>
                    <a:pt x="3749040" y="1123484"/>
                  </a:cubicBezTo>
                  <a:cubicBezTo>
                    <a:pt x="3749040" y="1201982"/>
                    <a:pt x="3762102" y="1437113"/>
                    <a:pt x="3762102" y="1358615"/>
                  </a:cubicBezTo>
                  <a:cubicBezTo>
                    <a:pt x="3762102" y="1223562"/>
                    <a:pt x="3756970" y="1088487"/>
                    <a:pt x="3749040" y="953667"/>
                  </a:cubicBezTo>
                  <a:cubicBezTo>
                    <a:pt x="3748231" y="939921"/>
                    <a:pt x="3744579" y="925230"/>
                    <a:pt x="3735977" y="914478"/>
                  </a:cubicBezTo>
                  <a:cubicBezTo>
                    <a:pt x="3726169" y="902219"/>
                    <a:pt x="3709851" y="897061"/>
                    <a:pt x="3696788" y="888352"/>
                  </a:cubicBezTo>
                  <a:cubicBezTo>
                    <a:pt x="3598913" y="920978"/>
                    <a:pt x="3661725" y="886633"/>
                    <a:pt x="3644537" y="1084295"/>
                  </a:cubicBezTo>
                  <a:cubicBezTo>
                    <a:pt x="3641121" y="1123577"/>
                    <a:pt x="3635828" y="1162672"/>
                    <a:pt x="3631474" y="1201861"/>
                  </a:cubicBezTo>
                  <a:cubicBezTo>
                    <a:pt x="3627120" y="1188798"/>
                    <a:pt x="3630727" y="1168830"/>
                    <a:pt x="3618411" y="1162672"/>
                  </a:cubicBezTo>
                  <a:cubicBezTo>
                    <a:pt x="3606095" y="1156514"/>
                    <a:pt x="3592580" y="1172395"/>
                    <a:pt x="3579222" y="1175735"/>
                  </a:cubicBezTo>
                  <a:cubicBezTo>
                    <a:pt x="3557682" y="1181120"/>
                    <a:pt x="3535679" y="1184444"/>
                    <a:pt x="3513908" y="1188798"/>
                  </a:cubicBezTo>
                  <a:cubicBezTo>
                    <a:pt x="3526971" y="1193152"/>
                    <a:pt x="3540312" y="1206975"/>
                    <a:pt x="3553097" y="1201861"/>
                  </a:cubicBezTo>
                  <a:cubicBezTo>
                    <a:pt x="3567674" y="1196030"/>
                    <a:pt x="3568121" y="1151571"/>
                    <a:pt x="3579222" y="1162672"/>
                  </a:cubicBezTo>
                  <a:cubicBezTo>
                    <a:pt x="3624330" y="1207780"/>
                    <a:pt x="3536017" y="1224972"/>
                    <a:pt x="3526971" y="1227987"/>
                  </a:cubicBezTo>
                  <a:cubicBezTo>
                    <a:pt x="3544388" y="1232341"/>
                    <a:pt x="3571193" y="1224992"/>
                    <a:pt x="3579222" y="1241050"/>
                  </a:cubicBezTo>
                  <a:cubicBezTo>
                    <a:pt x="3585380" y="1253365"/>
                    <a:pt x="3553803" y="1254112"/>
                    <a:pt x="3540034" y="1254112"/>
                  </a:cubicBezTo>
                  <a:cubicBezTo>
                    <a:pt x="3509245" y="1254112"/>
                    <a:pt x="3479231" y="1244114"/>
                    <a:pt x="3448594" y="1241050"/>
                  </a:cubicBezTo>
                  <a:cubicBezTo>
                    <a:pt x="3392103" y="1235401"/>
                    <a:pt x="3335383" y="1232341"/>
                    <a:pt x="3278777" y="1227987"/>
                  </a:cubicBezTo>
                  <a:cubicBezTo>
                    <a:pt x="3391083" y="1153114"/>
                    <a:pt x="3248990" y="1242881"/>
                    <a:pt x="3357154" y="1188798"/>
                  </a:cubicBezTo>
                  <a:cubicBezTo>
                    <a:pt x="3414236" y="1160257"/>
                    <a:pt x="3376684" y="1162672"/>
                    <a:pt x="3409405" y="1162672"/>
                  </a:cubicBezTo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77647" y="5303270"/>
              <a:ext cx="3745713" cy="1581000"/>
            </a:xfrm>
            <a:custGeom>
              <a:avLst/>
              <a:gdLst>
                <a:gd name="connsiteX0" fmla="*/ 3027256 w 3745713"/>
                <a:gd name="connsiteY0" fmla="*/ 261507 h 1581000"/>
                <a:gd name="connsiteX1" fmla="*/ 3014193 w 3745713"/>
                <a:gd name="connsiteY1" fmla="*/ 300696 h 1581000"/>
                <a:gd name="connsiteX2" fmla="*/ 3027256 w 3745713"/>
                <a:gd name="connsiteY2" fmla="*/ 352947 h 1581000"/>
                <a:gd name="connsiteX3" fmla="*/ 3001130 w 3745713"/>
                <a:gd name="connsiteY3" fmla="*/ 287633 h 1581000"/>
                <a:gd name="connsiteX4" fmla="*/ 2975004 w 3745713"/>
                <a:gd name="connsiteY4" fmla="*/ 235381 h 1581000"/>
                <a:gd name="connsiteX5" fmla="*/ 2948879 w 3745713"/>
                <a:gd name="connsiteY5" fmla="*/ 196193 h 1581000"/>
                <a:gd name="connsiteX6" fmla="*/ 2961942 w 3745713"/>
                <a:gd name="connsiteY6" fmla="*/ 235381 h 1581000"/>
                <a:gd name="connsiteX7" fmla="*/ 3001130 w 3745713"/>
                <a:gd name="connsiteY7" fmla="*/ 287633 h 1581000"/>
                <a:gd name="connsiteX8" fmla="*/ 3027256 w 3745713"/>
                <a:gd name="connsiteY8" fmla="*/ 326821 h 1581000"/>
                <a:gd name="connsiteX9" fmla="*/ 3001130 w 3745713"/>
                <a:gd name="connsiteY9" fmla="*/ 379073 h 1581000"/>
                <a:gd name="connsiteX10" fmla="*/ 2961942 w 3745713"/>
                <a:gd name="connsiteY10" fmla="*/ 339884 h 1581000"/>
                <a:gd name="connsiteX11" fmla="*/ 2922753 w 3745713"/>
                <a:gd name="connsiteY11" fmla="*/ 326821 h 1581000"/>
                <a:gd name="connsiteX12" fmla="*/ 2870502 w 3745713"/>
                <a:gd name="connsiteY12" fmla="*/ 300696 h 1581000"/>
                <a:gd name="connsiteX13" fmla="*/ 2831313 w 3745713"/>
                <a:gd name="connsiteY13" fmla="*/ 287633 h 1581000"/>
                <a:gd name="connsiteX14" fmla="*/ 2779062 w 3745713"/>
                <a:gd name="connsiteY14" fmla="*/ 274570 h 1581000"/>
                <a:gd name="connsiteX15" fmla="*/ 2961942 w 3745713"/>
                <a:gd name="connsiteY15" fmla="*/ 287633 h 1581000"/>
                <a:gd name="connsiteX16" fmla="*/ 2988067 w 3745713"/>
                <a:gd name="connsiteY16" fmla="*/ 248444 h 1581000"/>
                <a:gd name="connsiteX17" fmla="*/ 2909690 w 3745713"/>
                <a:gd name="connsiteY17" fmla="*/ 209256 h 1581000"/>
                <a:gd name="connsiteX18" fmla="*/ 2948879 w 3745713"/>
                <a:gd name="connsiteY18" fmla="*/ 248444 h 1581000"/>
                <a:gd name="connsiteX19" fmla="*/ 2988067 w 3745713"/>
                <a:gd name="connsiteY19" fmla="*/ 274570 h 1581000"/>
                <a:gd name="connsiteX20" fmla="*/ 3001130 w 3745713"/>
                <a:gd name="connsiteY20" fmla="*/ 313759 h 1581000"/>
                <a:gd name="connsiteX21" fmla="*/ 2975004 w 3745713"/>
                <a:gd name="connsiteY21" fmla="*/ 261507 h 1581000"/>
                <a:gd name="connsiteX22" fmla="*/ 2975004 w 3745713"/>
                <a:gd name="connsiteY22" fmla="*/ 261507 h 1581000"/>
                <a:gd name="connsiteX23" fmla="*/ 3027256 w 3745713"/>
                <a:gd name="connsiteY23" fmla="*/ 326821 h 1581000"/>
                <a:gd name="connsiteX24" fmla="*/ 3014193 w 3745713"/>
                <a:gd name="connsiteY24" fmla="*/ 287633 h 1581000"/>
                <a:gd name="connsiteX25" fmla="*/ 2975004 w 3745713"/>
                <a:gd name="connsiteY25" fmla="*/ 248444 h 1581000"/>
                <a:gd name="connsiteX26" fmla="*/ 2935816 w 3745713"/>
                <a:gd name="connsiteY26" fmla="*/ 222319 h 1581000"/>
                <a:gd name="connsiteX27" fmla="*/ 2988067 w 3745713"/>
                <a:gd name="connsiteY27" fmla="*/ 261507 h 1581000"/>
                <a:gd name="connsiteX28" fmla="*/ 2948879 w 3745713"/>
                <a:gd name="connsiteY28" fmla="*/ 248444 h 1581000"/>
                <a:gd name="connsiteX29" fmla="*/ 2909690 w 3745713"/>
                <a:gd name="connsiteY29" fmla="*/ 222319 h 1581000"/>
                <a:gd name="connsiteX30" fmla="*/ 2988067 w 3745713"/>
                <a:gd name="connsiteY30" fmla="*/ 222319 h 1581000"/>
                <a:gd name="connsiteX31" fmla="*/ 3001130 w 3745713"/>
                <a:gd name="connsiteY31" fmla="*/ 261507 h 1581000"/>
                <a:gd name="connsiteX32" fmla="*/ 2818250 w 3745713"/>
                <a:gd name="connsiteY32" fmla="*/ 248444 h 1581000"/>
                <a:gd name="connsiteX33" fmla="*/ 2726810 w 3745713"/>
                <a:gd name="connsiteY33" fmla="*/ 352947 h 1581000"/>
                <a:gd name="connsiteX34" fmla="*/ 2713747 w 3745713"/>
                <a:gd name="connsiteY34" fmla="*/ 313759 h 1581000"/>
                <a:gd name="connsiteX35" fmla="*/ 2765999 w 3745713"/>
                <a:gd name="connsiteY35" fmla="*/ 222319 h 1581000"/>
                <a:gd name="connsiteX36" fmla="*/ 2805187 w 3745713"/>
                <a:gd name="connsiteY36" fmla="*/ 183130 h 1581000"/>
                <a:gd name="connsiteX37" fmla="*/ 2844376 w 3745713"/>
                <a:gd name="connsiteY37" fmla="*/ 170067 h 1581000"/>
                <a:gd name="connsiteX38" fmla="*/ 2792124 w 3745713"/>
                <a:gd name="connsiteY38" fmla="*/ 248444 h 1581000"/>
                <a:gd name="connsiteX39" fmla="*/ 2752936 w 3745713"/>
                <a:gd name="connsiteY39" fmla="*/ 261507 h 1581000"/>
                <a:gd name="connsiteX40" fmla="*/ 2792124 w 3745713"/>
                <a:gd name="connsiteY40" fmla="*/ 235381 h 1581000"/>
                <a:gd name="connsiteX41" fmla="*/ 2831313 w 3745713"/>
                <a:gd name="connsiteY41" fmla="*/ 196193 h 1581000"/>
                <a:gd name="connsiteX42" fmla="*/ 2779062 w 3745713"/>
                <a:gd name="connsiteY42" fmla="*/ 183130 h 1581000"/>
                <a:gd name="connsiteX43" fmla="*/ 2674559 w 3745713"/>
                <a:gd name="connsiteY43" fmla="*/ 209256 h 1581000"/>
                <a:gd name="connsiteX44" fmla="*/ 2596182 w 3745713"/>
                <a:gd name="connsiteY44" fmla="*/ 261507 h 1581000"/>
                <a:gd name="connsiteX45" fmla="*/ 2556993 w 3745713"/>
                <a:gd name="connsiteY45" fmla="*/ 287633 h 1581000"/>
                <a:gd name="connsiteX46" fmla="*/ 2439427 w 3745713"/>
                <a:gd name="connsiteY46" fmla="*/ 313759 h 1581000"/>
                <a:gd name="connsiteX47" fmla="*/ 2570056 w 3745713"/>
                <a:gd name="connsiteY47" fmla="*/ 326821 h 1581000"/>
                <a:gd name="connsiteX48" fmla="*/ 2543930 w 3745713"/>
                <a:gd name="connsiteY48" fmla="*/ 366010 h 1581000"/>
                <a:gd name="connsiteX49" fmla="*/ 2504742 w 3745713"/>
                <a:gd name="connsiteY49" fmla="*/ 392136 h 1581000"/>
                <a:gd name="connsiteX50" fmla="*/ 2426364 w 3745713"/>
                <a:gd name="connsiteY50" fmla="*/ 418261 h 1581000"/>
                <a:gd name="connsiteX51" fmla="*/ 2504742 w 3745713"/>
                <a:gd name="connsiteY51" fmla="*/ 366010 h 1581000"/>
                <a:gd name="connsiteX52" fmla="*/ 2426364 w 3745713"/>
                <a:gd name="connsiteY52" fmla="*/ 287633 h 1581000"/>
                <a:gd name="connsiteX53" fmla="*/ 2452490 w 3745713"/>
                <a:gd name="connsiteY53" fmla="*/ 339884 h 1581000"/>
                <a:gd name="connsiteX54" fmla="*/ 2465553 w 3745713"/>
                <a:gd name="connsiteY54" fmla="*/ 405199 h 1581000"/>
                <a:gd name="connsiteX55" fmla="*/ 2452490 w 3745713"/>
                <a:gd name="connsiteY55" fmla="*/ 248444 h 1581000"/>
                <a:gd name="connsiteX56" fmla="*/ 2465553 w 3745713"/>
                <a:gd name="connsiteY56" fmla="*/ 366010 h 1581000"/>
                <a:gd name="connsiteX57" fmla="*/ 2478616 w 3745713"/>
                <a:gd name="connsiteY57" fmla="*/ 313759 h 1581000"/>
                <a:gd name="connsiteX58" fmla="*/ 2504742 w 3745713"/>
                <a:gd name="connsiteY58" fmla="*/ 352947 h 1581000"/>
                <a:gd name="connsiteX59" fmla="*/ 2530867 w 3745713"/>
                <a:gd name="connsiteY59" fmla="*/ 418261 h 1581000"/>
                <a:gd name="connsiteX60" fmla="*/ 2491679 w 3745713"/>
                <a:gd name="connsiteY60" fmla="*/ 405199 h 1581000"/>
                <a:gd name="connsiteX61" fmla="*/ 2374113 w 3745713"/>
                <a:gd name="connsiteY61" fmla="*/ 392136 h 1581000"/>
                <a:gd name="connsiteX62" fmla="*/ 2334924 w 3745713"/>
                <a:gd name="connsiteY62" fmla="*/ 366010 h 1581000"/>
                <a:gd name="connsiteX63" fmla="*/ 2413302 w 3745713"/>
                <a:gd name="connsiteY63" fmla="*/ 366010 h 1581000"/>
                <a:gd name="connsiteX64" fmla="*/ 2491679 w 3745713"/>
                <a:gd name="connsiteY64" fmla="*/ 352947 h 1581000"/>
                <a:gd name="connsiteX65" fmla="*/ 2452490 w 3745713"/>
                <a:gd name="connsiteY65" fmla="*/ 326821 h 1581000"/>
                <a:gd name="connsiteX66" fmla="*/ 2426364 w 3745713"/>
                <a:gd name="connsiteY66" fmla="*/ 366010 h 1581000"/>
                <a:gd name="connsiteX67" fmla="*/ 2387176 w 3745713"/>
                <a:gd name="connsiteY67" fmla="*/ 405199 h 1581000"/>
                <a:gd name="connsiteX68" fmla="*/ 2269610 w 3745713"/>
                <a:gd name="connsiteY68" fmla="*/ 418261 h 1581000"/>
                <a:gd name="connsiteX69" fmla="*/ 2308799 w 3745713"/>
                <a:gd name="connsiteY69" fmla="*/ 431324 h 1581000"/>
                <a:gd name="connsiteX70" fmla="*/ 2361050 w 3745713"/>
                <a:gd name="connsiteY70" fmla="*/ 457450 h 1581000"/>
                <a:gd name="connsiteX71" fmla="*/ 2282673 w 3745713"/>
                <a:gd name="connsiteY71" fmla="*/ 431324 h 1581000"/>
                <a:gd name="connsiteX72" fmla="*/ 2204296 w 3745713"/>
                <a:gd name="connsiteY72" fmla="*/ 392136 h 1581000"/>
                <a:gd name="connsiteX73" fmla="*/ 2086730 w 3745713"/>
                <a:gd name="connsiteY73" fmla="*/ 366010 h 1581000"/>
                <a:gd name="connsiteX74" fmla="*/ 2099793 w 3745713"/>
                <a:gd name="connsiteY74" fmla="*/ 405199 h 1581000"/>
                <a:gd name="connsiteX75" fmla="*/ 2112856 w 3745713"/>
                <a:gd name="connsiteY75" fmla="*/ 366010 h 1581000"/>
                <a:gd name="connsiteX76" fmla="*/ 2125919 w 3745713"/>
                <a:gd name="connsiteY76" fmla="*/ 418261 h 1581000"/>
                <a:gd name="connsiteX77" fmla="*/ 2191233 w 3745713"/>
                <a:gd name="connsiteY77" fmla="*/ 352947 h 1581000"/>
                <a:gd name="connsiteX78" fmla="*/ 2178170 w 3745713"/>
                <a:gd name="connsiteY78" fmla="*/ 392136 h 1581000"/>
                <a:gd name="connsiteX79" fmla="*/ 2060604 w 3745713"/>
                <a:gd name="connsiteY79" fmla="*/ 379073 h 1581000"/>
                <a:gd name="connsiteX80" fmla="*/ 2204296 w 3745713"/>
                <a:gd name="connsiteY80" fmla="*/ 366010 h 1581000"/>
                <a:gd name="connsiteX81" fmla="*/ 2165107 w 3745713"/>
                <a:gd name="connsiteY81" fmla="*/ 339884 h 1581000"/>
                <a:gd name="connsiteX82" fmla="*/ 2021416 w 3745713"/>
                <a:gd name="connsiteY82" fmla="*/ 339884 h 1581000"/>
                <a:gd name="connsiteX83" fmla="*/ 2060604 w 3745713"/>
                <a:gd name="connsiteY83" fmla="*/ 352947 h 1581000"/>
                <a:gd name="connsiteX84" fmla="*/ 2152044 w 3745713"/>
                <a:gd name="connsiteY84" fmla="*/ 366010 h 1581000"/>
                <a:gd name="connsiteX85" fmla="*/ 2034479 w 3745713"/>
                <a:gd name="connsiteY85" fmla="*/ 379073 h 1581000"/>
                <a:gd name="connsiteX86" fmla="*/ 2165107 w 3745713"/>
                <a:gd name="connsiteY86" fmla="*/ 392136 h 1581000"/>
                <a:gd name="connsiteX87" fmla="*/ 2086730 w 3745713"/>
                <a:gd name="connsiteY87" fmla="*/ 418261 h 1581000"/>
                <a:gd name="connsiteX88" fmla="*/ 1681782 w 3745713"/>
                <a:gd name="connsiteY88" fmla="*/ 431324 h 1581000"/>
                <a:gd name="connsiteX89" fmla="*/ 1642593 w 3745713"/>
                <a:gd name="connsiteY89" fmla="*/ 405199 h 1581000"/>
                <a:gd name="connsiteX90" fmla="*/ 1681782 w 3745713"/>
                <a:gd name="connsiteY90" fmla="*/ 392136 h 1581000"/>
                <a:gd name="connsiteX91" fmla="*/ 1812410 w 3745713"/>
                <a:gd name="connsiteY91" fmla="*/ 418261 h 1581000"/>
                <a:gd name="connsiteX92" fmla="*/ 1799347 w 3745713"/>
                <a:gd name="connsiteY92" fmla="*/ 379073 h 1581000"/>
                <a:gd name="connsiteX93" fmla="*/ 1642593 w 3745713"/>
                <a:gd name="connsiteY93" fmla="*/ 405199 h 1581000"/>
                <a:gd name="connsiteX94" fmla="*/ 1773222 w 3745713"/>
                <a:gd name="connsiteY94" fmla="*/ 418261 h 1581000"/>
                <a:gd name="connsiteX95" fmla="*/ 1734033 w 3745713"/>
                <a:gd name="connsiteY95" fmla="*/ 444387 h 1581000"/>
                <a:gd name="connsiteX96" fmla="*/ 1616467 w 3745713"/>
                <a:gd name="connsiteY96" fmla="*/ 431324 h 1581000"/>
                <a:gd name="connsiteX97" fmla="*/ 1551153 w 3745713"/>
                <a:gd name="connsiteY97" fmla="*/ 379073 h 1581000"/>
                <a:gd name="connsiteX98" fmla="*/ 1590342 w 3745713"/>
                <a:gd name="connsiteY98" fmla="*/ 366010 h 1581000"/>
                <a:gd name="connsiteX99" fmla="*/ 1603404 w 3745713"/>
                <a:gd name="connsiteY99" fmla="*/ 326821 h 1581000"/>
                <a:gd name="connsiteX100" fmla="*/ 1564216 w 3745713"/>
                <a:gd name="connsiteY100" fmla="*/ 235381 h 1581000"/>
                <a:gd name="connsiteX101" fmla="*/ 1551153 w 3745713"/>
                <a:gd name="connsiteY101" fmla="*/ 326821 h 1581000"/>
                <a:gd name="connsiteX102" fmla="*/ 1511964 w 3745713"/>
                <a:gd name="connsiteY102" fmla="*/ 339884 h 1581000"/>
                <a:gd name="connsiteX103" fmla="*/ 1446650 w 3745713"/>
                <a:gd name="connsiteY103" fmla="*/ 379073 h 1581000"/>
                <a:gd name="connsiteX104" fmla="*/ 1355210 w 3745713"/>
                <a:gd name="connsiteY104" fmla="*/ 418261 h 1581000"/>
                <a:gd name="connsiteX105" fmla="*/ 1250707 w 3745713"/>
                <a:gd name="connsiteY105" fmla="*/ 405199 h 1581000"/>
                <a:gd name="connsiteX106" fmla="*/ 1263770 w 3745713"/>
                <a:gd name="connsiteY106" fmla="*/ 470513 h 1581000"/>
                <a:gd name="connsiteX107" fmla="*/ 1289896 w 3745713"/>
                <a:gd name="connsiteY107" fmla="*/ 418261 h 1581000"/>
                <a:gd name="connsiteX108" fmla="*/ 1224582 w 3745713"/>
                <a:gd name="connsiteY108" fmla="*/ 287633 h 1581000"/>
                <a:gd name="connsiteX109" fmla="*/ 1224582 w 3745713"/>
                <a:gd name="connsiteY109" fmla="*/ 287633 h 1581000"/>
                <a:gd name="connsiteX110" fmla="*/ 1198456 w 3745713"/>
                <a:gd name="connsiteY110" fmla="*/ 209256 h 1581000"/>
                <a:gd name="connsiteX111" fmla="*/ 1185393 w 3745713"/>
                <a:gd name="connsiteY111" fmla="*/ 248444 h 1581000"/>
                <a:gd name="connsiteX112" fmla="*/ 1211519 w 3745713"/>
                <a:gd name="connsiteY112" fmla="*/ 379073 h 1581000"/>
                <a:gd name="connsiteX113" fmla="*/ 1250707 w 3745713"/>
                <a:gd name="connsiteY113" fmla="*/ 352947 h 1581000"/>
                <a:gd name="connsiteX114" fmla="*/ 1289896 w 3745713"/>
                <a:gd name="connsiteY114" fmla="*/ 352947 h 1581000"/>
                <a:gd name="connsiteX115" fmla="*/ 1276833 w 3745713"/>
                <a:gd name="connsiteY115" fmla="*/ 274570 h 1581000"/>
                <a:gd name="connsiteX116" fmla="*/ 1263770 w 3745713"/>
                <a:gd name="connsiteY116" fmla="*/ 313759 h 1581000"/>
                <a:gd name="connsiteX117" fmla="*/ 1250707 w 3745713"/>
                <a:gd name="connsiteY117" fmla="*/ 392136 h 1581000"/>
                <a:gd name="connsiteX118" fmla="*/ 1224582 w 3745713"/>
                <a:gd name="connsiteY118" fmla="*/ 235381 h 1581000"/>
                <a:gd name="connsiteX119" fmla="*/ 1211519 w 3745713"/>
                <a:gd name="connsiteY119" fmla="*/ 196193 h 1581000"/>
                <a:gd name="connsiteX120" fmla="*/ 1172330 w 3745713"/>
                <a:gd name="connsiteY120" fmla="*/ 170067 h 1581000"/>
                <a:gd name="connsiteX121" fmla="*/ 1133142 w 3745713"/>
                <a:gd name="connsiteY121" fmla="*/ 130879 h 1581000"/>
                <a:gd name="connsiteX122" fmla="*/ 1054764 w 3745713"/>
                <a:gd name="connsiteY122" fmla="*/ 91690 h 1581000"/>
                <a:gd name="connsiteX123" fmla="*/ 884947 w 3745713"/>
                <a:gd name="connsiteY123" fmla="*/ 117816 h 1581000"/>
                <a:gd name="connsiteX124" fmla="*/ 806570 w 3745713"/>
                <a:gd name="connsiteY124" fmla="*/ 143941 h 1581000"/>
                <a:gd name="connsiteX125" fmla="*/ 767382 w 3745713"/>
                <a:gd name="connsiteY125" fmla="*/ 183130 h 1581000"/>
                <a:gd name="connsiteX126" fmla="*/ 728193 w 3745713"/>
                <a:gd name="connsiteY126" fmla="*/ 196193 h 1581000"/>
                <a:gd name="connsiteX127" fmla="*/ 702067 w 3745713"/>
                <a:gd name="connsiteY127" fmla="*/ 235381 h 1581000"/>
                <a:gd name="connsiteX128" fmla="*/ 636753 w 3745713"/>
                <a:gd name="connsiteY128" fmla="*/ 313759 h 1581000"/>
                <a:gd name="connsiteX129" fmla="*/ 662879 w 3745713"/>
                <a:gd name="connsiteY129" fmla="*/ 261507 h 1581000"/>
                <a:gd name="connsiteX130" fmla="*/ 715130 w 3745713"/>
                <a:gd name="connsiteY130" fmla="*/ 274570 h 1581000"/>
                <a:gd name="connsiteX131" fmla="*/ 702067 w 3745713"/>
                <a:gd name="connsiteY131" fmla="*/ 313759 h 1581000"/>
                <a:gd name="connsiteX132" fmla="*/ 623690 w 3745713"/>
                <a:gd name="connsiteY132" fmla="*/ 235381 h 1581000"/>
                <a:gd name="connsiteX133" fmla="*/ 649816 w 3745713"/>
                <a:gd name="connsiteY133" fmla="*/ 274570 h 1581000"/>
                <a:gd name="connsiteX134" fmla="*/ 689004 w 3745713"/>
                <a:gd name="connsiteY134" fmla="*/ 313759 h 1581000"/>
                <a:gd name="connsiteX135" fmla="*/ 675942 w 3745713"/>
                <a:gd name="connsiteY135" fmla="*/ 274570 h 1581000"/>
                <a:gd name="connsiteX136" fmla="*/ 636753 w 3745713"/>
                <a:gd name="connsiteY136" fmla="*/ 261507 h 1581000"/>
                <a:gd name="connsiteX137" fmla="*/ 493062 w 3745713"/>
                <a:gd name="connsiteY137" fmla="*/ 248444 h 1581000"/>
                <a:gd name="connsiteX138" fmla="*/ 532250 w 3745713"/>
                <a:gd name="connsiteY138" fmla="*/ 222319 h 1581000"/>
                <a:gd name="connsiteX139" fmla="*/ 519187 w 3745713"/>
                <a:gd name="connsiteY139" fmla="*/ 313759 h 1581000"/>
                <a:gd name="connsiteX140" fmla="*/ 506124 w 3745713"/>
                <a:gd name="connsiteY140" fmla="*/ 170067 h 1581000"/>
                <a:gd name="connsiteX141" fmla="*/ 519187 w 3745713"/>
                <a:gd name="connsiteY141" fmla="*/ 235381 h 1581000"/>
                <a:gd name="connsiteX142" fmla="*/ 636753 w 3745713"/>
                <a:gd name="connsiteY142" fmla="*/ 13313 h 1581000"/>
                <a:gd name="connsiteX143" fmla="*/ 610627 w 3745713"/>
                <a:gd name="connsiteY143" fmla="*/ 52501 h 1581000"/>
                <a:gd name="connsiteX144" fmla="*/ 584502 w 3745713"/>
                <a:gd name="connsiteY144" fmla="*/ 91690 h 1581000"/>
                <a:gd name="connsiteX145" fmla="*/ 558376 w 3745713"/>
                <a:gd name="connsiteY145" fmla="*/ 130879 h 1581000"/>
                <a:gd name="connsiteX146" fmla="*/ 532250 w 3745713"/>
                <a:gd name="connsiteY146" fmla="*/ 209256 h 1581000"/>
                <a:gd name="connsiteX147" fmla="*/ 479999 w 3745713"/>
                <a:gd name="connsiteY147" fmla="*/ 300696 h 1581000"/>
                <a:gd name="connsiteX148" fmla="*/ 466936 w 3745713"/>
                <a:gd name="connsiteY148" fmla="*/ 339884 h 1581000"/>
                <a:gd name="connsiteX149" fmla="*/ 479999 w 3745713"/>
                <a:gd name="connsiteY149" fmla="*/ 653393 h 1581000"/>
                <a:gd name="connsiteX150" fmla="*/ 466936 w 3745713"/>
                <a:gd name="connsiteY150" fmla="*/ 235381 h 1581000"/>
                <a:gd name="connsiteX151" fmla="*/ 440810 w 3745713"/>
                <a:gd name="connsiteY151" fmla="*/ 274570 h 1581000"/>
                <a:gd name="connsiteX152" fmla="*/ 414684 w 3745713"/>
                <a:gd name="connsiteY152" fmla="*/ 352947 h 1581000"/>
                <a:gd name="connsiteX153" fmla="*/ 388559 w 3745713"/>
                <a:gd name="connsiteY153" fmla="*/ 431324 h 1581000"/>
                <a:gd name="connsiteX154" fmla="*/ 336307 w 3745713"/>
                <a:gd name="connsiteY154" fmla="*/ 522764 h 1581000"/>
                <a:gd name="connsiteX155" fmla="*/ 323244 w 3745713"/>
                <a:gd name="connsiteY155" fmla="*/ 561953 h 1581000"/>
                <a:gd name="connsiteX156" fmla="*/ 284056 w 3745713"/>
                <a:gd name="connsiteY156" fmla="*/ 575016 h 1581000"/>
                <a:gd name="connsiteX157" fmla="*/ 140364 w 3745713"/>
                <a:gd name="connsiteY157" fmla="*/ 300696 h 1581000"/>
                <a:gd name="connsiteX158" fmla="*/ 153427 w 3745713"/>
                <a:gd name="connsiteY158" fmla="*/ 261507 h 1581000"/>
                <a:gd name="connsiteX159" fmla="*/ 166490 w 3745713"/>
                <a:gd name="connsiteY159" fmla="*/ 392136 h 1581000"/>
                <a:gd name="connsiteX160" fmla="*/ 179553 w 3745713"/>
                <a:gd name="connsiteY160" fmla="*/ 431324 h 1581000"/>
                <a:gd name="connsiteX161" fmla="*/ 192616 w 3745713"/>
                <a:gd name="connsiteY161" fmla="*/ 483576 h 1581000"/>
                <a:gd name="connsiteX162" fmla="*/ 205679 w 3745713"/>
                <a:gd name="connsiteY162" fmla="*/ 313759 h 1581000"/>
                <a:gd name="connsiteX163" fmla="*/ 192616 w 3745713"/>
                <a:gd name="connsiteY163" fmla="*/ 418261 h 1581000"/>
                <a:gd name="connsiteX164" fmla="*/ 179553 w 3745713"/>
                <a:gd name="connsiteY164" fmla="*/ 366010 h 1581000"/>
                <a:gd name="connsiteX165" fmla="*/ 166490 w 3745713"/>
                <a:gd name="connsiteY165" fmla="*/ 287633 h 1581000"/>
                <a:gd name="connsiteX166" fmla="*/ 153427 w 3745713"/>
                <a:gd name="connsiteY166" fmla="*/ 222319 h 1581000"/>
                <a:gd name="connsiteX167" fmla="*/ 231804 w 3745713"/>
                <a:gd name="connsiteY167" fmla="*/ 274570 h 1581000"/>
                <a:gd name="connsiteX168" fmla="*/ 257930 w 3745713"/>
                <a:gd name="connsiteY168" fmla="*/ 313759 h 1581000"/>
                <a:gd name="connsiteX169" fmla="*/ 297119 w 3745713"/>
                <a:gd name="connsiteY169" fmla="*/ 352947 h 1581000"/>
                <a:gd name="connsiteX170" fmla="*/ 310182 w 3745713"/>
                <a:gd name="connsiteY170" fmla="*/ 392136 h 1581000"/>
                <a:gd name="connsiteX171" fmla="*/ 323244 w 3745713"/>
                <a:gd name="connsiteY171" fmla="*/ 470513 h 1581000"/>
                <a:gd name="connsiteX172" fmla="*/ 349370 w 3745713"/>
                <a:gd name="connsiteY172" fmla="*/ 509701 h 1581000"/>
                <a:gd name="connsiteX173" fmla="*/ 362433 w 3745713"/>
                <a:gd name="connsiteY173" fmla="*/ 862399 h 1581000"/>
                <a:gd name="connsiteX174" fmla="*/ 388559 w 3745713"/>
                <a:gd name="connsiteY174" fmla="*/ 993027 h 1581000"/>
                <a:gd name="connsiteX175" fmla="*/ 375496 w 3745713"/>
                <a:gd name="connsiteY175" fmla="*/ 1175907 h 1581000"/>
                <a:gd name="connsiteX176" fmla="*/ 336307 w 3745713"/>
                <a:gd name="connsiteY176" fmla="*/ 1162844 h 1581000"/>
                <a:gd name="connsiteX177" fmla="*/ 297119 w 3745713"/>
                <a:gd name="connsiteY177" fmla="*/ 1136719 h 1581000"/>
                <a:gd name="connsiteX178" fmla="*/ 257930 w 3745713"/>
                <a:gd name="connsiteY178" fmla="*/ 1123656 h 1581000"/>
                <a:gd name="connsiteX179" fmla="*/ 166490 w 3745713"/>
                <a:gd name="connsiteY179" fmla="*/ 1097530 h 1581000"/>
                <a:gd name="connsiteX180" fmla="*/ 153427 w 3745713"/>
                <a:gd name="connsiteY180" fmla="*/ 1058341 h 1581000"/>
                <a:gd name="connsiteX181" fmla="*/ 140364 w 3745713"/>
                <a:gd name="connsiteY181" fmla="*/ 1123656 h 1581000"/>
                <a:gd name="connsiteX182" fmla="*/ 127302 w 3745713"/>
                <a:gd name="connsiteY182" fmla="*/ 1162844 h 1581000"/>
                <a:gd name="connsiteX183" fmla="*/ 114239 w 3745713"/>
                <a:gd name="connsiteY183" fmla="*/ 1058341 h 1581000"/>
                <a:gd name="connsiteX184" fmla="*/ 88113 w 3745713"/>
                <a:gd name="connsiteY184" fmla="*/ 1097530 h 1581000"/>
                <a:gd name="connsiteX185" fmla="*/ 75050 w 3745713"/>
                <a:gd name="connsiteY185" fmla="*/ 1136719 h 1581000"/>
                <a:gd name="connsiteX186" fmla="*/ 22799 w 3745713"/>
                <a:gd name="connsiteY186" fmla="*/ 1215096 h 1581000"/>
                <a:gd name="connsiteX187" fmla="*/ 9736 w 3745713"/>
                <a:gd name="connsiteY187" fmla="*/ 1254284 h 1581000"/>
                <a:gd name="connsiteX188" fmla="*/ 35862 w 3745713"/>
                <a:gd name="connsiteY188" fmla="*/ 1202033 h 1581000"/>
                <a:gd name="connsiteX189" fmla="*/ 61987 w 3745713"/>
                <a:gd name="connsiteY189" fmla="*/ 1162844 h 1581000"/>
                <a:gd name="connsiteX190" fmla="*/ 75050 w 3745713"/>
                <a:gd name="connsiteY190" fmla="*/ 1123656 h 1581000"/>
                <a:gd name="connsiteX191" fmla="*/ 88113 w 3745713"/>
                <a:gd name="connsiteY191" fmla="*/ 1019153 h 1581000"/>
                <a:gd name="connsiteX192" fmla="*/ 127302 w 3745713"/>
                <a:gd name="connsiteY192" fmla="*/ 1097530 h 1581000"/>
                <a:gd name="connsiteX193" fmla="*/ 140364 w 3745713"/>
                <a:gd name="connsiteY193" fmla="*/ 1019153 h 1581000"/>
                <a:gd name="connsiteX194" fmla="*/ 153427 w 3745713"/>
                <a:gd name="connsiteY194" fmla="*/ 979964 h 1581000"/>
                <a:gd name="connsiteX195" fmla="*/ 140364 w 3745713"/>
                <a:gd name="connsiteY195" fmla="*/ 1162844 h 1581000"/>
                <a:gd name="connsiteX196" fmla="*/ 127302 w 3745713"/>
                <a:gd name="connsiteY196" fmla="*/ 1084467 h 1581000"/>
                <a:gd name="connsiteX197" fmla="*/ 114239 w 3745713"/>
                <a:gd name="connsiteY197" fmla="*/ 1032216 h 1581000"/>
                <a:gd name="connsiteX198" fmla="*/ 101176 w 3745713"/>
                <a:gd name="connsiteY198" fmla="*/ 1215096 h 1581000"/>
                <a:gd name="connsiteX199" fmla="*/ 75050 w 3745713"/>
                <a:gd name="connsiteY199" fmla="*/ 1136719 h 1581000"/>
                <a:gd name="connsiteX200" fmla="*/ 61987 w 3745713"/>
                <a:gd name="connsiteY200" fmla="*/ 1084467 h 1581000"/>
                <a:gd name="connsiteX201" fmla="*/ 75050 w 3745713"/>
                <a:gd name="connsiteY201" fmla="*/ 1188970 h 1581000"/>
                <a:gd name="connsiteX202" fmla="*/ 127302 w 3745713"/>
                <a:gd name="connsiteY202" fmla="*/ 1136719 h 1581000"/>
                <a:gd name="connsiteX203" fmla="*/ 153427 w 3745713"/>
                <a:gd name="connsiteY203" fmla="*/ 1097530 h 1581000"/>
                <a:gd name="connsiteX204" fmla="*/ 349370 w 3745713"/>
                <a:gd name="connsiteY204" fmla="*/ 1084467 h 1581000"/>
                <a:gd name="connsiteX205" fmla="*/ 362433 w 3745713"/>
                <a:gd name="connsiteY205" fmla="*/ 1045279 h 1581000"/>
                <a:gd name="connsiteX206" fmla="*/ 401622 w 3745713"/>
                <a:gd name="connsiteY206" fmla="*/ 1032216 h 1581000"/>
                <a:gd name="connsiteX207" fmla="*/ 558376 w 3745713"/>
                <a:gd name="connsiteY207" fmla="*/ 1045279 h 1581000"/>
                <a:gd name="connsiteX208" fmla="*/ 584502 w 3745713"/>
                <a:gd name="connsiteY208" fmla="*/ 1084467 h 1581000"/>
                <a:gd name="connsiteX209" fmla="*/ 545313 w 3745713"/>
                <a:gd name="connsiteY209" fmla="*/ 1110593 h 1581000"/>
                <a:gd name="connsiteX210" fmla="*/ 414684 w 3745713"/>
                <a:gd name="connsiteY210" fmla="*/ 1084467 h 1581000"/>
                <a:gd name="connsiteX211" fmla="*/ 506124 w 3745713"/>
                <a:gd name="connsiteY211" fmla="*/ 1071404 h 1581000"/>
                <a:gd name="connsiteX212" fmla="*/ 466936 w 3745713"/>
                <a:gd name="connsiteY212" fmla="*/ 1058341 h 1581000"/>
                <a:gd name="connsiteX213" fmla="*/ 414684 w 3745713"/>
                <a:gd name="connsiteY213" fmla="*/ 1045279 h 1581000"/>
                <a:gd name="connsiteX214" fmla="*/ 493062 w 3745713"/>
                <a:gd name="connsiteY214" fmla="*/ 1006090 h 1581000"/>
                <a:gd name="connsiteX215" fmla="*/ 571439 w 3745713"/>
                <a:gd name="connsiteY215" fmla="*/ 1019153 h 1581000"/>
                <a:gd name="connsiteX216" fmla="*/ 662879 w 3745713"/>
                <a:gd name="connsiteY216" fmla="*/ 993027 h 1581000"/>
                <a:gd name="connsiteX217" fmla="*/ 728193 w 3745713"/>
                <a:gd name="connsiteY217" fmla="*/ 953839 h 1581000"/>
                <a:gd name="connsiteX218" fmla="*/ 806570 w 3745713"/>
                <a:gd name="connsiteY218" fmla="*/ 940776 h 1581000"/>
                <a:gd name="connsiteX219" fmla="*/ 871884 w 3745713"/>
                <a:gd name="connsiteY219" fmla="*/ 927713 h 1581000"/>
                <a:gd name="connsiteX220" fmla="*/ 963324 w 3745713"/>
                <a:gd name="connsiteY220" fmla="*/ 940776 h 1581000"/>
                <a:gd name="connsiteX221" fmla="*/ 963324 w 3745713"/>
                <a:gd name="connsiteY221" fmla="*/ 1306536 h 1581000"/>
                <a:gd name="connsiteX222" fmla="*/ 950262 w 3745713"/>
                <a:gd name="connsiteY222" fmla="*/ 1384913 h 1581000"/>
                <a:gd name="connsiteX223" fmla="*/ 924136 w 3745713"/>
                <a:gd name="connsiteY223" fmla="*/ 1319599 h 1581000"/>
                <a:gd name="connsiteX224" fmla="*/ 911073 w 3745713"/>
                <a:gd name="connsiteY224" fmla="*/ 1515541 h 1581000"/>
                <a:gd name="connsiteX225" fmla="*/ 924136 w 3745713"/>
                <a:gd name="connsiteY225" fmla="*/ 1241221 h 1581000"/>
                <a:gd name="connsiteX226" fmla="*/ 950262 w 3745713"/>
                <a:gd name="connsiteY226" fmla="*/ 1162844 h 1581000"/>
                <a:gd name="connsiteX227" fmla="*/ 963324 w 3745713"/>
                <a:gd name="connsiteY227" fmla="*/ 1110593 h 1581000"/>
                <a:gd name="connsiteX228" fmla="*/ 976387 w 3745713"/>
                <a:gd name="connsiteY228" fmla="*/ 993027 h 1581000"/>
                <a:gd name="connsiteX229" fmla="*/ 989450 w 3745713"/>
                <a:gd name="connsiteY229" fmla="*/ 953839 h 1581000"/>
                <a:gd name="connsiteX230" fmla="*/ 1028639 w 3745713"/>
                <a:gd name="connsiteY230" fmla="*/ 979964 h 1581000"/>
                <a:gd name="connsiteX231" fmla="*/ 1067827 w 3745713"/>
                <a:gd name="connsiteY231" fmla="*/ 1097530 h 1581000"/>
                <a:gd name="connsiteX232" fmla="*/ 1080890 w 3745713"/>
                <a:gd name="connsiteY232" fmla="*/ 1136719 h 1581000"/>
                <a:gd name="connsiteX233" fmla="*/ 1093953 w 3745713"/>
                <a:gd name="connsiteY233" fmla="*/ 1175907 h 1581000"/>
                <a:gd name="connsiteX234" fmla="*/ 1041702 w 3745713"/>
                <a:gd name="connsiteY234" fmla="*/ 1058341 h 1581000"/>
                <a:gd name="connsiteX235" fmla="*/ 1028639 w 3745713"/>
                <a:gd name="connsiteY235" fmla="*/ 1006090 h 1581000"/>
                <a:gd name="connsiteX236" fmla="*/ 1015576 w 3745713"/>
                <a:gd name="connsiteY236" fmla="*/ 966901 h 1581000"/>
                <a:gd name="connsiteX237" fmla="*/ 1002513 w 3745713"/>
                <a:gd name="connsiteY237" fmla="*/ 1202033 h 1581000"/>
                <a:gd name="connsiteX238" fmla="*/ 976387 w 3745713"/>
                <a:gd name="connsiteY238" fmla="*/ 1136719 h 1581000"/>
                <a:gd name="connsiteX239" fmla="*/ 963324 w 3745713"/>
                <a:gd name="connsiteY239" fmla="*/ 1084467 h 1581000"/>
                <a:gd name="connsiteX240" fmla="*/ 950262 w 3745713"/>
                <a:gd name="connsiteY240" fmla="*/ 1045279 h 1581000"/>
                <a:gd name="connsiteX241" fmla="*/ 963324 w 3745713"/>
                <a:gd name="connsiteY241" fmla="*/ 1006090 h 1581000"/>
                <a:gd name="connsiteX242" fmla="*/ 1015576 w 3745713"/>
                <a:gd name="connsiteY242" fmla="*/ 993027 h 1581000"/>
                <a:gd name="connsiteX243" fmla="*/ 1185393 w 3745713"/>
                <a:gd name="connsiteY243" fmla="*/ 979964 h 1581000"/>
                <a:gd name="connsiteX244" fmla="*/ 1525027 w 3745713"/>
                <a:gd name="connsiteY244" fmla="*/ 993027 h 1581000"/>
                <a:gd name="connsiteX245" fmla="*/ 1551153 w 3745713"/>
                <a:gd name="connsiteY245" fmla="*/ 1032216 h 1581000"/>
                <a:gd name="connsiteX246" fmla="*/ 1538090 w 3745713"/>
                <a:gd name="connsiteY246" fmla="*/ 1110593 h 1581000"/>
                <a:gd name="connsiteX247" fmla="*/ 1525027 w 3745713"/>
                <a:gd name="connsiteY247" fmla="*/ 1384913 h 1581000"/>
                <a:gd name="connsiteX248" fmla="*/ 1511964 w 3745713"/>
                <a:gd name="connsiteY248" fmla="*/ 1502479 h 1581000"/>
                <a:gd name="connsiteX249" fmla="*/ 1498902 w 3745713"/>
                <a:gd name="connsiteY249" fmla="*/ 1463290 h 1581000"/>
                <a:gd name="connsiteX250" fmla="*/ 1472776 w 3745713"/>
                <a:gd name="connsiteY250" fmla="*/ 1411039 h 1581000"/>
                <a:gd name="connsiteX251" fmla="*/ 1459713 w 3745713"/>
                <a:gd name="connsiteY251" fmla="*/ 1319599 h 1581000"/>
                <a:gd name="connsiteX252" fmla="*/ 1446650 w 3745713"/>
                <a:gd name="connsiteY252" fmla="*/ 1202033 h 1581000"/>
                <a:gd name="connsiteX253" fmla="*/ 1472776 w 3745713"/>
                <a:gd name="connsiteY253" fmla="*/ 1463290 h 1581000"/>
                <a:gd name="connsiteX254" fmla="*/ 1485839 w 3745713"/>
                <a:gd name="connsiteY254" fmla="*/ 1045279 h 1581000"/>
                <a:gd name="connsiteX255" fmla="*/ 1498902 w 3745713"/>
                <a:gd name="connsiteY255" fmla="*/ 1084467 h 1581000"/>
                <a:gd name="connsiteX256" fmla="*/ 1511964 w 3745713"/>
                <a:gd name="connsiteY256" fmla="*/ 1202033 h 1581000"/>
                <a:gd name="connsiteX257" fmla="*/ 1538090 w 3745713"/>
                <a:gd name="connsiteY257" fmla="*/ 1241221 h 1581000"/>
                <a:gd name="connsiteX258" fmla="*/ 1525027 w 3745713"/>
                <a:gd name="connsiteY258" fmla="*/ 1424101 h 1581000"/>
                <a:gd name="connsiteX259" fmla="*/ 1498902 w 3745713"/>
                <a:gd name="connsiteY259" fmla="*/ 1358787 h 1581000"/>
                <a:gd name="connsiteX260" fmla="*/ 1472776 w 3745713"/>
                <a:gd name="connsiteY260" fmla="*/ 1280410 h 1581000"/>
                <a:gd name="connsiteX261" fmla="*/ 1459713 w 3745713"/>
                <a:gd name="connsiteY261" fmla="*/ 1188970 h 1581000"/>
                <a:gd name="connsiteX262" fmla="*/ 1446650 w 3745713"/>
                <a:gd name="connsiteY262" fmla="*/ 1136719 h 1581000"/>
                <a:gd name="connsiteX263" fmla="*/ 1498902 w 3745713"/>
                <a:gd name="connsiteY263" fmla="*/ 1019153 h 1581000"/>
                <a:gd name="connsiteX264" fmla="*/ 1538090 w 3745713"/>
                <a:gd name="connsiteY264" fmla="*/ 1006090 h 1581000"/>
                <a:gd name="connsiteX265" fmla="*/ 2152044 w 3745713"/>
                <a:gd name="connsiteY265" fmla="*/ 1019153 h 1581000"/>
                <a:gd name="connsiteX266" fmla="*/ 2165107 w 3745713"/>
                <a:gd name="connsiteY266" fmla="*/ 1384913 h 1581000"/>
                <a:gd name="connsiteX267" fmla="*/ 2138982 w 3745713"/>
                <a:gd name="connsiteY267" fmla="*/ 862399 h 1581000"/>
                <a:gd name="connsiteX268" fmla="*/ 2125919 w 3745713"/>
                <a:gd name="connsiteY268" fmla="*/ 1371850 h 1581000"/>
                <a:gd name="connsiteX269" fmla="*/ 2086730 w 3745713"/>
                <a:gd name="connsiteY269" fmla="*/ 1032216 h 1581000"/>
                <a:gd name="connsiteX270" fmla="*/ 2112856 w 3745713"/>
                <a:gd name="connsiteY270" fmla="*/ 1450227 h 1581000"/>
                <a:gd name="connsiteX271" fmla="*/ 2125919 w 3745713"/>
                <a:gd name="connsiteY271" fmla="*/ 1489416 h 1581000"/>
                <a:gd name="connsiteX272" fmla="*/ 2112856 w 3745713"/>
                <a:gd name="connsiteY272" fmla="*/ 1123656 h 1581000"/>
                <a:gd name="connsiteX273" fmla="*/ 2086730 w 3745713"/>
                <a:gd name="connsiteY273" fmla="*/ 1045279 h 1581000"/>
                <a:gd name="connsiteX274" fmla="*/ 2099793 w 3745713"/>
                <a:gd name="connsiteY274" fmla="*/ 1175907 h 1581000"/>
                <a:gd name="connsiteX275" fmla="*/ 2112856 w 3745713"/>
                <a:gd name="connsiteY275" fmla="*/ 1136719 h 1581000"/>
                <a:gd name="connsiteX276" fmla="*/ 2125919 w 3745713"/>
                <a:gd name="connsiteY276" fmla="*/ 1058341 h 1581000"/>
                <a:gd name="connsiteX277" fmla="*/ 2165107 w 3745713"/>
                <a:gd name="connsiteY277" fmla="*/ 979964 h 1581000"/>
                <a:gd name="connsiteX278" fmla="*/ 2204296 w 3745713"/>
                <a:gd name="connsiteY278" fmla="*/ 927713 h 1581000"/>
                <a:gd name="connsiteX279" fmla="*/ 2243484 w 3745713"/>
                <a:gd name="connsiteY279" fmla="*/ 901587 h 1581000"/>
                <a:gd name="connsiteX280" fmla="*/ 2256547 w 3745713"/>
                <a:gd name="connsiteY280" fmla="*/ 862399 h 1581000"/>
                <a:gd name="connsiteX281" fmla="*/ 2374113 w 3745713"/>
                <a:gd name="connsiteY281" fmla="*/ 757896 h 1581000"/>
                <a:gd name="connsiteX282" fmla="*/ 2465553 w 3745713"/>
                <a:gd name="connsiteY282" fmla="*/ 770959 h 1581000"/>
                <a:gd name="connsiteX283" fmla="*/ 2530867 w 3745713"/>
                <a:gd name="connsiteY283" fmla="*/ 836273 h 1581000"/>
                <a:gd name="connsiteX284" fmla="*/ 2570056 w 3745713"/>
                <a:gd name="connsiteY284" fmla="*/ 862399 h 1581000"/>
                <a:gd name="connsiteX285" fmla="*/ 2635370 w 3745713"/>
                <a:gd name="connsiteY285" fmla="*/ 979964 h 1581000"/>
                <a:gd name="connsiteX286" fmla="*/ 2674559 w 3745713"/>
                <a:gd name="connsiteY286" fmla="*/ 1006090 h 1581000"/>
                <a:gd name="connsiteX287" fmla="*/ 2700684 w 3745713"/>
                <a:gd name="connsiteY287" fmla="*/ 1045279 h 1581000"/>
                <a:gd name="connsiteX288" fmla="*/ 2583119 w 3745713"/>
                <a:gd name="connsiteY288" fmla="*/ 1110593 h 1581000"/>
                <a:gd name="connsiteX289" fmla="*/ 2556993 w 3745713"/>
                <a:gd name="connsiteY289" fmla="*/ 1071404 h 1581000"/>
                <a:gd name="connsiteX290" fmla="*/ 2570056 w 3745713"/>
                <a:gd name="connsiteY290" fmla="*/ 1032216 h 1581000"/>
                <a:gd name="connsiteX291" fmla="*/ 2596182 w 3745713"/>
                <a:gd name="connsiteY291" fmla="*/ 1058341 h 1581000"/>
                <a:gd name="connsiteX292" fmla="*/ 2609244 w 3745713"/>
                <a:gd name="connsiteY292" fmla="*/ 1097530 h 1581000"/>
                <a:gd name="connsiteX293" fmla="*/ 2622307 w 3745713"/>
                <a:gd name="connsiteY293" fmla="*/ 1188970 h 1581000"/>
                <a:gd name="connsiteX294" fmla="*/ 2635370 w 3745713"/>
                <a:gd name="connsiteY294" fmla="*/ 1136719 h 1581000"/>
                <a:gd name="connsiteX295" fmla="*/ 2648433 w 3745713"/>
                <a:gd name="connsiteY295" fmla="*/ 1097530 h 1581000"/>
                <a:gd name="connsiteX296" fmla="*/ 2635370 w 3745713"/>
                <a:gd name="connsiteY296" fmla="*/ 1202033 h 1581000"/>
                <a:gd name="connsiteX297" fmla="*/ 2622307 w 3745713"/>
                <a:gd name="connsiteY297" fmla="*/ 1241221 h 1581000"/>
                <a:gd name="connsiteX298" fmla="*/ 2583119 w 3745713"/>
                <a:gd name="connsiteY298" fmla="*/ 1202033 h 1581000"/>
                <a:gd name="connsiteX299" fmla="*/ 2556993 w 3745713"/>
                <a:gd name="connsiteY299" fmla="*/ 1149781 h 1581000"/>
                <a:gd name="connsiteX300" fmla="*/ 2530867 w 3745713"/>
                <a:gd name="connsiteY300" fmla="*/ 1110593 h 1581000"/>
                <a:gd name="connsiteX301" fmla="*/ 2543930 w 3745713"/>
                <a:gd name="connsiteY301" fmla="*/ 1032216 h 1581000"/>
                <a:gd name="connsiteX302" fmla="*/ 2556993 w 3745713"/>
                <a:gd name="connsiteY302" fmla="*/ 1071404 h 1581000"/>
                <a:gd name="connsiteX303" fmla="*/ 2596182 w 3745713"/>
                <a:gd name="connsiteY303" fmla="*/ 1058341 h 1581000"/>
                <a:gd name="connsiteX304" fmla="*/ 2765999 w 3745713"/>
                <a:gd name="connsiteY304" fmla="*/ 1045279 h 1581000"/>
                <a:gd name="connsiteX305" fmla="*/ 2831313 w 3745713"/>
                <a:gd name="connsiteY305" fmla="*/ 993027 h 1581000"/>
                <a:gd name="connsiteX306" fmla="*/ 2844376 w 3745713"/>
                <a:gd name="connsiteY306" fmla="*/ 953839 h 1581000"/>
                <a:gd name="connsiteX307" fmla="*/ 2883564 w 3745713"/>
                <a:gd name="connsiteY307" fmla="*/ 914650 h 1581000"/>
                <a:gd name="connsiteX308" fmla="*/ 3393016 w 3745713"/>
                <a:gd name="connsiteY308" fmla="*/ 927713 h 1581000"/>
                <a:gd name="connsiteX309" fmla="*/ 3432204 w 3745713"/>
                <a:gd name="connsiteY309" fmla="*/ 940776 h 1581000"/>
                <a:gd name="connsiteX310" fmla="*/ 3445267 w 3745713"/>
                <a:gd name="connsiteY310" fmla="*/ 993027 h 1581000"/>
                <a:gd name="connsiteX311" fmla="*/ 3523644 w 3745713"/>
                <a:gd name="connsiteY311" fmla="*/ 1032216 h 1581000"/>
                <a:gd name="connsiteX312" fmla="*/ 3575896 w 3745713"/>
                <a:gd name="connsiteY312" fmla="*/ 1306536 h 1581000"/>
                <a:gd name="connsiteX313" fmla="*/ 3641210 w 3745713"/>
                <a:gd name="connsiteY313" fmla="*/ 1502479 h 1581000"/>
                <a:gd name="connsiteX314" fmla="*/ 3654273 w 3745713"/>
                <a:gd name="connsiteY314" fmla="*/ 1567793 h 1581000"/>
                <a:gd name="connsiteX315" fmla="*/ 3667336 w 3745713"/>
                <a:gd name="connsiteY315" fmla="*/ 1528604 h 1581000"/>
                <a:gd name="connsiteX316" fmla="*/ 3641210 w 3745713"/>
                <a:gd name="connsiteY316" fmla="*/ 1424101 h 1581000"/>
                <a:gd name="connsiteX317" fmla="*/ 3615084 w 3745713"/>
                <a:gd name="connsiteY317" fmla="*/ 1280410 h 1581000"/>
                <a:gd name="connsiteX318" fmla="*/ 3588959 w 3745713"/>
                <a:gd name="connsiteY318" fmla="*/ 1202033 h 1581000"/>
                <a:gd name="connsiteX319" fmla="*/ 3628147 w 3745713"/>
                <a:gd name="connsiteY319" fmla="*/ 1358787 h 1581000"/>
                <a:gd name="connsiteX320" fmla="*/ 3680399 w 3745713"/>
                <a:gd name="connsiteY320" fmla="*/ 1437164 h 1581000"/>
                <a:gd name="connsiteX321" fmla="*/ 3667336 w 3745713"/>
                <a:gd name="connsiteY321" fmla="*/ 1175907 h 1581000"/>
                <a:gd name="connsiteX322" fmla="*/ 3693462 w 3745713"/>
                <a:gd name="connsiteY322" fmla="*/ 1267347 h 1581000"/>
                <a:gd name="connsiteX323" fmla="*/ 3732650 w 3745713"/>
                <a:gd name="connsiteY323" fmla="*/ 1358787 h 1581000"/>
                <a:gd name="connsiteX324" fmla="*/ 3745713 w 3745713"/>
                <a:gd name="connsiteY324" fmla="*/ 1397976 h 1581000"/>
                <a:gd name="connsiteX325" fmla="*/ 3732650 w 3745713"/>
                <a:gd name="connsiteY325" fmla="*/ 1319599 h 1581000"/>
                <a:gd name="connsiteX326" fmla="*/ 3706524 w 3745713"/>
                <a:gd name="connsiteY326" fmla="*/ 1280410 h 1581000"/>
                <a:gd name="connsiteX327" fmla="*/ 3641210 w 3745713"/>
                <a:gd name="connsiteY327" fmla="*/ 1188970 h 1581000"/>
                <a:gd name="connsiteX328" fmla="*/ 3615084 w 3745713"/>
                <a:gd name="connsiteY328" fmla="*/ 1228159 h 1581000"/>
                <a:gd name="connsiteX329" fmla="*/ 3654273 w 3745713"/>
                <a:gd name="connsiteY329" fmla="*/ 1424101 h 1581000"/>
                <a:gd name="connsiteX330" fmla="*/ 3641210 w 3745713"/>
                <a:gd name="connsiteY330" fmla="*/ 1188970 h 1581000"/>
                <a:gd name="connsiteX331" fmla="*/ 3615084 w 3745713"/>
                <a:gd name="connsiteY331" fmla="*/ 1097530 h 1581000"/>
                <a:gd name="connsiteX332" fmla="*/ 3602022 w 3745713"/>
                <a:gd name="connsiteY332" fmla="*/ 1136719 h 1581000"/>
                <a:gd name="connsiteX333" fmla="*/ 3588959 w 3745713"/>
                <a:gd name="connsiteY333" fmla="*/ 1188970 h 1581000"/>
                <a:gd name="connsiteX334" fmla="*/ 3562833 w 3745713"/>
                <a:gd name="connsiteY334" fmla="*/ 1267347 h 1581000"/>
                <a:gd name="connsiteX335" fmla="*/ 3523644 w 3745713"/>
                <a:gd name="connsiteY335" fmla="*/ 1254284 h 1581000"/>
                <a:gd name="connsiteX336" fmla="*/ 3510582 w 3745713"/>
                <a:gd name="connsiteY336" fmla="*/ 1215096 h 1581000"/>
                <a:gd name="connsiteX337" fmla="*/ 3628147 w 3745713"/>
                <a:gd name="connsiteY337" fmla="*/ 1228159 h 1581000"/>
                <a:gd name="connsiteX338" fmla="*/ 3575896 w 3745713"/>
                <a:gd name="connsiteY338" fmla="*/ 1541667 h 1581000"/>
                <a:gd name="connsiteX339" fmla="*/ 3523644 w 3745713"/>
                <a:gd name="connsiteY339" fmla="*/ 1437164 h 1581000"/>
                <a:gd name="connsiteX340" fmla="*/ 3562833 w 3745713"/>
                <a:gd name="connsiteY340" fmla="*/ 1424101 h 1581000"/>
                <a:gd name="connsiteX341" fmla="*/ 3602022 w 3745713"/>
                <a:gd name="connsiteY341" fmla="*/ 1345724 h 1581000"/>
                <a:gd name="connsiteX342" fmla="*/ 3641210 w 3745713"/>
                <a:gd name="connsiteY342" fmla="*/ 1319599 h 1581000"/>
                <a:gd name="connsiteX343" fmla="*/ 3588959 w 3745713"/>
                <a:gd name="connsiteY343" fmla="*/ 1476353 h 1581000"/>
                <a:gd name="connsiteX344" fmla="*/ 3549770 w 3745713"/>
                <a:gd name="connsiteY344" fmla="*/ 1489416 h 1581000"/>
                <a:gd name="connsiteX345" fmla="*/ 3510582 w 3745713"/>
                <a:gd name="connsiteY345" fmla="*/ 1463290 h 1581000"/>
                <a:gd name="connsiteX346" fmla="*/ 3562833 w 3745713"/>
                <a:gd name="connsiteY346" fmla="*/ 1411039 h 1581000"/>
                <a:gd name="connsiteX347" fmla="*/ 3588959 w 3745713"/>
                <a:gd name="connsiteY347" fmla="*/ 1371850 h 1581000"/>
                <a:gd name="connsiteX348" fmla="*/ 3575896 w 3745713"/>
                <a:gd name="connsiteY348" fmla="*/ 1411039 h 1581000"/>
                <a:gd name="connsiteX349" fmla="*/ 3497519 w 3745713"/>
                <a:gd name="connsiteY349" fmla="*/ 1424101 h 1581000"/>
                <a:gd name="connsiteX350" fmla="*/ 3602022 w 3745713"/>
                <a:gd name="connsiteY350" fmla="*/ 1411039 h 1581000"/>
                <a:gd name="connsiteX351" fmla="*/ 3615084 w 3745713"/>
                <a:gd name="connsiteY351" fmla="*/ 1188970 h 1581000"/>
                <a:gd name="connsiteX352" fmla="*/ 3602022 w 3745713"/>
                <a:gd name="connsiteY352" fmla="*/ 1463290 h 1581000"/>
                <a:gd name="connsiteX353" fmla="*/ 3523644 w 3745713"/>
                <a:gd name="connsiteY353" fmla="*/ 1450227 h 1581000"/>
                <a:gd name="connsiteX354" fmla="*/ 3497519 w 3745713"/>
                <a:gd name="connsiteY354" fmla="*/ 1411039 h 1581000"/>
                <a:gd name="connsiteX355" fmla="*/ 3510582 w 3745713"/>
                <a:gd name="connsiteY355" fmla="*/ 1541667 h 1581000"/>
                <a:gd name="connsiteX356" fmla="*/ 3549770 w 3745713"/>
                <a:gd name="connsiteY356" fmla="*/ 1489416 h 1581000"/>
                <a:gd name="connsiteX357" fmla="*/ 3562833 w 3745713"/>
                <a:gd name="connsiteY357" fmla="*/ 1293473 h 15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</a:cxnLst>
              <a:rect l="l" t="t" r="r" b="b"/>
              <a:pathLst>
                <a:path w="3745713" h="1581000">
                  <a:moveTo>
                    <a:pt x="3027256" y="261507"/>
                  </a:moveTo>
                  <a:cubicBezTo>
                    <a:pt x="3022902" y="274570"/>
                    <a:pt x="3014193" y="286926"/>
                    <a:pt x="3014193" y="300696"/>
                  </a:cubicBezTo>
                  <a:cubicBezTo>
                    <a:pt x="3014193" y="318649"/>
                    <a:pt x="3039951" y="365642"/>
                    <a:pt x="3027256" y="352947"/>
                  </a:cubicBezTo>
                  <a:cubicBezTo>
                    <a:pt x="3010675" y="336366"/>
                    <a:pt x="3010653" y="309060"/>
                    <a:pt x="3001130" y="287633"/>
                  </a:cubicBezTo>
                  <a:cubicBezTo>
                    <a:pt x="2993221" y="269838"/>
                    <a:pt x="2984665" y="252288"/>
                    <a:pt x="2975004" y="235381"/>
                  </a:cubicBezTo>
                  <a:cubicBezTo>
                    <a:pt x="2967215" y="221750"/>
                    <a:pt x="2964578" y="196193"/>
                    <a:pt x="2948879" y="196193"/>
                  </a:cubicBezTo>
                  <a:cubicBezTo>
                    <a:pt x="2935110" y="196193"/>
                    <a:pt x="2955111" y="223426"/>
                    <a:pt x="2961942" y="235381"/>
                  </a:cubicBezTo>
                  <a:cubicBezTo>
                    <a:pt x="2972744" y="254284"/>
                    <a:pt x="2988476" y="269917"/>
                    <a:pt x="3001130" y="287633"/>
                  </a:cubicBezTo>
                  <a:cubicBezTo>
                    <a:pt x="3010255" y="300408"/>
                    <a:pt x="3018547" y="313758"/>
                    <a:pt x="3027256" y="326821"/>
                  </a:cubicBezTo>
                  <a:cubicBezTo>
                    <a:pt x="3031610" y="339884"/>
                    <a:pt x="3066445" y="400845"/>
                    <a:pt x="3001130" y="379073"/>
                  </a:cubicBezTo>
                  <a:cubicBezTo>
                    <a:pt x="2983604" y="373231"/>
                    <a:pt x="2977313" y="350131"/>
                    <a:pt x="2961942" y="339884"/>
                  </a:cubicBezTo>
                  <a:cubicBezTo>
                    <a:pt x="2950485" y="332246"/>
                    <a:pt x="2935409" y="332245"/>
                    <a:pt x="2922753" y="326821"/>
                  </a:cubicBezTo>
                  <a:cubicBezTo>
                    <a:pt x="2904855" y="319150"/>
                    <a:pt x="2888400" y="308367"/>
                    <a:pt x="2870502" y="300696"/>
                  </a:cubicBezTo>
                  <a:cubicBezTo>
                    <a:pt x="2857846" y="295272"/>
                    <a:pt x="2844553" y="291416"/>
                    <a:pt x="2831313" y="287633"/>
                  </a:cubicBezTo>
                  <a:cubicBezTo>
                    <a:pt x="2814051" y="282701"/>
                    <a:pt x="2761109" y="274570"/>
                    <a:pt x="2779062" y="274570"/>
                  </a:cubicBezTo>
                  <a:cubicBezTo>
                    <a:pt x="2840177" y="274570"/>
                    <a:pt x="2900982" y="283279"/>
                    <a:pt x="2961942" y="287633"/>
                  </a:cubicBezTo>
                  <a:cubicBezTo>
                    <a:pt x="2985362" y="303247"/>
                    <a:pt x="3052635" y="361438"/>
                    <a:pt x="2988067" y="248444"/>
                  </a:cubicBezTo>
                  <a:cubicBezTo>
                    <a:pt x="2976151" y="227591"/>
                    <a:pt x="2929804" y="215961"/>
                    <a:pt x="2909690" y="209256"/>
                  </a:cubicBezTo>
                  <a:cubicBezTo>
                    <a:pt x="2922753" y="222319"/>
                    <a:pt x="2934687" y="236617"/>
                    <a:pt x="2948879" y="248444"/>
                  </a:cubicBezTo>
                  <a:cubicBezTo>
                    <a:pt x="2960940" y="258495"/>
                    <a:pt x="2978260" y="262311"/>
                    <a:pt x="2988067" y="274570"/>
                  </a:cubicBezTo>
                  <a:cubicBezTo>
                    <a:pt x="2996669" y="285322"/>
                    <a:pt x="3010867" y="323496"/>
                    <a:pt x="3001130" y="313759"/>
                  </a:cubicBezTo>
                  <a:cubicBezTo>
                    <a:pt x="2987360" y="299989"/>
                    <a:pt x="2987470" y="276467"/>
                    <a:pt x="2975004" y="261507"/>
                  </a:cubicBezTo>
                  <a:lnTo>
                    <a:pt x="2975004" y="261507"/>
                  </a:lnTo>
                  <a:cubicBezTo>
                    <a:pt x="2978225" y="271171"/>
                    <a:pt x="2993492" y="343703"/>
                    <a:pt x="3027256" y="326821"/>
                  </a:cubicBezTo>
                  <a:cubicBezTo>
                    <a:pt x="3039572" y="320663"/>
                    <a:pt x="3021831" y="299090"/>
                    <a:pt x="3014193" y="287633"/>
                  </a:cubicBezTo>
                  <a:cubicBezTo>
                    <a:pt x="3003945" y="272262"/>
                    <a:pt x="2989196" y="260271"/>
                    <a:pt x="2975004" y="248444"/>
                  </a:cubicBezTo>
                  <a:cubicBezTo>
                    <a:pt x="2962943" y="238394"/>
                    <a:pt x="2924715" y="211218"/>
                    <a:pt x="2935816" y="222319"/>
                  </a:cubicBezTo>
                  <a:cubicBezTo>
                    <a:pt x="2951211" y="237714"/>
                    <a:pt x="2970650" y="248444"/>
                    <a:pt x="2988067" y="261507"/>
                  </a:cubicBezTo>
                  <a:cubicBezTo>
                    <a:pt x="2988067" y="261507"/>
                    <a:pt x="2961195" y="254602"/>
                    <a:pt x="2948879" y="248444"/>
                  </a:cubicBezTo>
                  <a:cubicBezTo>
                    <a:pt x="2934837" y="241423"/>
                    <a:pt x="2922753" y="231027"/>
                    <a:pt x="2909690" y="222319"/>
                  </a:cubicBezTo>
                  <a:cubicBezTo>
                    <a:pt x="2935816" y="213610"/>
                    <a:pt x="2961941" y="196193"/>
                    <a:pt x="2988067" y="222319"/>
                  </a:cubicBezTo>
                  <a:cubicBezTo>
                    <a:pt x="2997803" y="232055"/>
                    <a:pt x="3014739" y="259413"/>
                    <a:pt x="3001130" y="261507"/>
                  </a:cubicBezTo>
                  <a:cubicBezTo>
                    <a:pt x="2940725" y="270800"/>
                    <a:pt x="2879210" y="252798"/>
                    <a:pt x="2818250" y="248444"/>
                  </a:cubicBezTo>
                  <a:cubicBezTo>
                    <a:pt x="2757290" y="339884"/>
                    <a:pt x="2792125" y="309404"/>
                    <a:pt x="2726810" y="352947"/>
                  </a:cubicBezTo>
                  <a:cubicBezTo>
                    <a:pt x="2722456" y="339884"/>
                    <a:pt x="2713747" y="327528"/>
                    <a:pt x="2713747" y="313759"/>
                  </a:cubicBezTo>
                  <a:cubicBezTo>
                    <a:pt x="2713747" y="282189"/>
                    <a:pt x="2750088" y="240882"/>
                    <a:pt x="2765999" y="222319"/>
                  </a:cubicBezTo>
                  <a:cubicBezTo>
                    <a:pt x="2778021" y="208293"/>
                    <a:pt x="2789816" y="193377"/>
                    <a:pt x="2805187" y="183130"/>
                  </a:cubicBezTo>
                  <a:cubicBezTo>
                    <a:pt x="2816644" y="175492"/>
                    <a:pt x="2831313" y="174421"/>
                    <a:pt x="2844376" y="170067"/>
                  </a:cubicBezTo>
                  <a:cubicBezTo>
                    <a:pt x="2830452" y="225761"/>
                    <a:pt x="2843674" y="222669"/>
                    <a:pt x="2792124" y="248444"/>
                  </a:cubicBezTo>
                  <a:cubicBezTo>
                    <a:pt x="2779808" y="254602"/>
                    <a:pt x="2752936" y="275276"/>
                    <a:pt x="2752936" y="261507"/>
                  </a:cubicBezTo>
                  <a:cubicBezTo>
                    <a:pt x="2752936" y="245808"/>
                    <a:pt x="2780063" y="245432"/>
                    <a:pt x="2792124" y="235381"/>
                  </a:cubicBezTo>
                  <a:cubicBezTo>
                    <a:pt x="2806316" y="223554"/>
                    <a:pt x="2818250" y="209256"/>
                    <a:pt x="2831313" y="196193"/>
                  </a:cubicBezTo>
                  <a:cubicBezTo>
                    <a:pt x="2813896" y="191839"/>
                    <a:pt x="2796953" y="181639"/>
                    <a:pt x="2779062" y="183130"/>
                  </a:cubicBezTo>
                  <a:cubicBezTo>
                    <a:pt x="2743280" y="186112"/>
                    <a:pt x="2674559" y="209256"/>
                    <a:pt x="2674559" y="209256"/>
                  </a:cubicBezTo>
                  <a:lnTo>
                    <a:pt x="2596182" y="261507"/>
                  </a:lnTo>
                  <a:cubicBezTo>
                    <a:pt x="2583119" y="270216"/>
                    <a:pt x="2572479" y="285052"/>
                    <a:pt x="2556993" y="287633"/>
                  </a:cubicBezTo>
                  <a:cubicBezTo>
                    <a:pt x="2465034" y="302960"/>
                    <a:pt x="2503743" y="292320"/>
                    <a:pt x="2439427" y="313759"/>
                  </a:cubicBezTo>
                  <a:cubicBezTo>
                    <a:pt x="2482970" y="318113"/>
                    <a:pt x="2530916" y="307251"/>
                    <a:pt x="2570056" y="326821"/>
                  </a:cubicBezTo>
                  <a:cubicBezTo>
                    <a:pt x="2584098" y="333842"/>
                    <a:pt x="2555031" y="354908"/>
                    <a:pt x="2543930" y="366010"/>
                  </a:cubicBezTo>
                  <a:cubicBezTo>
                    <a:pt x="2532829" y="377111"/>
                    <a:pt x="2519088" y="385760"/>
                    <a:pt x="2504742" y="392136"/>
                  </a:cubicBezTo>
                  <a:cubicBezTo>
                    <a:pt x="2479576" y="403321"/>
                    <a:pt x="2426364" y="418261"/>
                    <a:pt x="2426364" y="418261"/>
                  </a:cubicBezTo>
                  <a:cubicBezTo>
                    <a:pt x="2452490" y="400844"/>
                    <a:pt x="2526945" y="388213"/>
                    <a:pt x="2504742" y="366010"/>
                  </a:cubicBezTo>
                  <a:lnTo>
                    <a:pt x="2426364" y="287633"/>
                  </a:lnTo>
                  <a:cubicBezTo>
                    <a:pt x="2435073" y="305050"/>
                    <a:pt x="2440024" y="324925"/>
                    <a:pt x="2452490" y="339884"/>
                  </a:cubicBezTo>
                  <a:cubicBezTo>
                    <a:pt x="2494421" y="390200"/>
                    <a:pt x="2510709" y="337465"/>
                    <a:pt x="2465553" y="405199"/>
                  </a:cubicBezTo>
                  <a:cubicBezTo>
                    <a:pt x="2461199" y="352947"/>
                    <a:pt x="2452490" y="300877"/>
                    <a:pt x="2452490" y="248444"/>
                  </a:cubicBezTo>
                  <a:cubicBezTo>
                    <a:pt x="2452490" y="209014"/>
                    <a:pt x="2450909" y="329400"/>
                    <a:pt x="2465553" y="366010"/>
                  </a:cubicBezTo>
                  <a:cubicBezTo>
                    <a:pt x="2472221" y="382679"/>
                    <a:pt x="2474262" y="331176"/>
                    <a:pt x="2478616" y="313759"/>
                  </a:cubicBezTo>
                  <a:cubicBezTo>
                    <a:pt x="2487325" y="326822"/>
                    <a:pt x="2500611" y="337801"/>
                    <a:pt x="2504742" y="352947"/>
                  </a:cubicBezTo>
                  <a:cubicBezTo>
                    <a:pt x="2529113" y="442309"/>
                    <a:pt x="2502937" y="502052"/>
                    <a:pt x="2530867" y="418261"/>
                  </a:cubicBezTo>
                  <a:cubicBezTo>
                    <a:pt x="2517804" y="413907"/>
                    <a:pt x="2505261" y="407463"/>
                    <a:pt x="2491679" y="405199"/>
                  </a:cubicBezTo>
                  <a:cubicBezTo>
                    <a:pt x="2452786" y="398717"/>
                    <a:pt x="2412366" y="401699"/>
                    <a:pt x="2374113" y="392136"/>
                  </a:cubicBezTo>
                  <a:cubicBezTo>
                    <a:pt x="2358882" y="388328"/>
                    <a:pt x="2347987" y="374719"/>
                    <a:pt x="2334924" y="366010"/>
                  </a:cubicBezTo>
                  <a:cubicBezTo>
                    <a:pt x="2439428" y="331175"/>
                    <a:pt x="2308798" y="366010"/>
                    <a:pt x="2413302" y="366010"/>
                  </a:cubicBezTo>
                  <a:cubicBezTo>
                    <a:pt x="2439788" y="366010"/>
                    <a:pt x="2465553" y="357301"/>
                    <a:pt x="2491679" y="352947"/>
                  </a:cubicBezTo>
                  <a:cubicBezTo>
                    <a:pt x="2478616" y="344238"/>
                    <a:pt x="2467885" y="323742"/>
                    <a:pt x="2452490" y="326821"/>
                  </a:cubicBezTo>
                  <a:cubicBezTo>
                    <a:pt x="2437095" y="329900"/>
                    <a:pt x="2436415" y="353949"/>
                    <a:pt x="2426364" y="366010"/>
                  </a:cubicBezTo>
                  <a:cubicBezTo>
                    <a:pt x="2414538" y="380202"/>
                    <a:pt x="2404702" y="399357"/>
                    <a:pt x="2387176" y="405199"/>
                  </a:cubicBezTo>
                  <a:cubicBezTo>
                    <a:pt x="2349770" y="417668"/>
                    <a:pt x="2308799" y="413907"/>
                    <a:pt x="2269610" y="418261"/>
                  </a:cubicBezTo>
                  <a:cubicBezTo>
                    <a:pt x="2282673" y="422615"/>
                    <a:pt x="2296143" y="425900"/>
                    <a:pt x="2308799" y="431324"/>
                  </a:cubicBezTo>
                  <a:cubicBezTo>
                    <a:pt x="2326697" y="438995"/>
                    <a:pt x="2380523" y="457450"/>
                    <a:pt x="2361050" y="457450"/>
                  </a:cubicBezTo>
                  <a:cubicBezTo>
                    <a:pt x="2333511" y="457450"/>
                    <a:pt x="2308799" y="440033"/>
                    <a:pt x="2282673" y="431324"/>
                  </a:cubicBezTo>
                  <a:cubicBezTo>
                    <a:pt x="2184168" y="398489"/>
                    <a:pt x="2305589" y="442782"/>
                    <a:pt x="2204296" y="392136"/>
                  </a:cubicBezTo>
                  <a:cubicBezTo>
                    <a:pt x="2172138" y="376057"/>
                    <a:pt x="2116834" y="371027"/>
                    <a:pt x="2086730" y="366010"/>
                  </a:cubicBezTo>
                  <a:cubicBezTo>
                    <a:pt x="2091084" y="379073"/>
                    <a:pt x="2086023" y="405199"/>
                    <a:pt x="2099793" y="405199"/>
                  </a:cubicBezTo>
                  <a:cubicBezTo>
                    <a:pt x="2113563" y="405199"/>
                    <a:pt x="2100540" y="359852"/>
                    <a:pt x="2112856" y="366010"/>
                  </a:cubicBezTo>
                  <a:cubicBezTo>
                    <a:pt x="2128914" y="374038"/>
                    <a:pt x="2121565" y="400844"/>
                    <a:pt x="2125919" y="418261"/>
                  </a:cubicBezTo>
                  <a:cubicBezTo>
                    <a:pt x="2156398" y="326821"/>
                    <a:pt x="2125918" y="331175"/>
                    <a:pt x="2191233" y="352947"/>
                  </a:cubicBezTo>
                  <a:cubicBezTo>
                    <a:pt x="2186879" y="366010"/>
                    <a:pt x="2191672" y="389436"/>
                    <a:pt x="2178170" y="392136"/>
                  </a:cubicBezTo>
                  <a:cubicBezTo>
                    <a:pt x="2139506" y="399869"/>
                    <a:pt x="2032723" y="406954"/>
                    <a:pt x="2060604" y="379073"/>
                  </a:cubicBezTo>
                  <a:cubicBezTo>
                    <a:pt x="2094612" y="345065"/>
                    <a:pt x="2156399" y="370364"/>
                    <a:pt x="2204296" y="366010"/>
                  </a:cubicBezTo>
                  <a:cubicBezTo>
                    <a:pt x="2191233" y="357301"/>
                    <a:pt x="2179807" y="345397"/>
                    <a:pt x="2165107" y="339884"/>
                  </a:cubicBezTo>
                  <a:cubicBezTo>
                    <a:pt x="2103313" y="316711"/>
                    <a:pt x="2086511" y="329035"/>
                    <a:pt x="2021416" y="339884"/>
                  </a:cubicBezTo>
                  <a:cubicBezTo>
                    <a:pt x="2034479" y="344238"/>
                    <a:pt x="2047102" y="350247"/>
                    <a:pt x="2060604" y="352947"/>
                  </a:cubicBezTo>
                  <a:cubicBezTo>
                    <a:pt x="2090796" y="358985"/>
                    <a:pt x="2173815" y="344238"/>
                    <a:pt x="2152044" y="366010"/>
                  </a:cubicBezTo>
                  <a:cubicBezTo>
                    <a:pt x="2124164" y="393891"/>
                    <a:pt x="2073667" y="374719"/>
                    <a:pt x="2034479" y="379073"/>
                  </a:cubicBezTo>
                  <a:cubicBezTo>
                    <a:pt x="2078022" y="383427"/>
                    <a:pt x="2130099" y="365880"/>
                    <a:pt x="2165107" y="392136"/>
                  </a:cubicBezTo>
                  <a:cubicBezTo>
                    <a:pt x="2187138" y="408659"/>
                    <a:pt x="2086730" y="418261"/>
                    <a:pt x="2086730" y="418261"/>
                  </a:cubicBezTo>
                  <a:cubicBezTo>
                    <a:pt x="2318003" y="495353"/>
                    <a:pt x="2192636" y="445131"/>
                    <a:pt x="1681782" y="431324"/>
                  </a:cubicBezTo>
                  <a:cubicBezTo>
                    <a:pt x="1668719" y="422616"/>
                    <a:pt x="1642593" y="420899"/>
                    <a:pt x="1642593" y="405199"/>
                  </a:cubicBezTo>
                  <a:cubicBezTo>
                    <a:pt x="1642593" y="391429"/>
                    <a:pt x="1668012" y="392136"/>
                    <a:pt x="1681782" y="392136"/>
                  </a:cubicBezTo>
                  <a:cubicBezTo>
                    <a:pt x="1713806" y="392136"/>
                    <a:pt x="1777886" y="409631"/>
                    <a:pt x="1812410" y="418261"/>
                  </a:cubicBezTo>
                  <a:cubicBezTo>
                    <a:pt x="1808056" y="405198"/>
                    <a:pt x="1812788" y="382060"/>
                    <a:pt x="1799347" y="379073"/>
                  </a:cubicBezTo>
                  <a:cubicBezTo>
                    <a:pt x="1766968" y="371878"/>
                    <a:pt x="1682906" y="395120"/>
                    <a:pt x="1642593" y="405199"/>
                  </a:cubicBezTo>
                  <a:cubicBezTo>
                    <a:pt x="1686136" y="409553"/>
                    <a:pt x="1733000" y="401023"/>
                    <a:pt x="1773222" y="418261"/>
                  </a:cubicBezTo>
                  <a:cubicBezTo>
                    <a:pt x="1787652" y="424445"/>
                    <a:pt x="1749679" y="443083"/>
                    <a:pt x="1734033" y="444387"/>
                  </a:cubicBezTo>
                  <a:cubicBezTo>
                    <a:pt x="1694739" y="447661"/>
                    <a:pt x="1655656" y="435678"/>
                    <a:pt x="1616467" y="431324"/>
                  </a:cubicBezTo>
                  <a:cubicBezTo>
                    <a:pt x="1599970" y="425825"/>
                    <a:pt x="1542063" y="415433"/>
                    <a:pt x="1551153" y="379073"/>
                  </a:cubicBezTo>
                  <a:cubicBezTo>
                    <a:pt x="1554493" y="365715"/>
                    <a:pt x="1577279" y="370364"/>
                    <a:pt x="1590342" y="366010"/>
                  </a:cubicBezTo>
                  <a:cubicBezTo>
                    <a:pt x="1594696" y="352947"/>
                    <a:pt x="1603404" y="340591"/>
                    <a:pt x="1603404" y="326821"/>
                  </a:cubicBezTo>
                  <a:cubicBezTo>
                    <a:pt x="1603404" y="284643"/>
                    <a:pt x="1585548" y="267379"/>
                    <a:pt x="1564216" y="235381"/>
                  </a:cubicBezTo>
                  <a:cubicBezTo>
                    <a:pt x="1559862" y="265861"/>
                    <a:pt x="1564923" y="299282"/>
                    <a:pt x="1551153" y="326821"/>
                  </a:cubicBezTo>
                  <a:cubicBezTo>
                    <a:pt x="1544995" y="339137"/>
                    <a:pt x="1524280" y="333726"/>
                    <a:pt x="1511964" y="339884"/>
                  </a:cubicBezTo>
                  <a:cubicBezTo>
                    <a:pt x="1489255" y="351239"/>
                    <a:pt x="1468844" y="366743"/>
                    <a:pt x="1446650" y="379073"/>
                  </a:cubicBezTo>
                  <a:cubicBezTo>
                    <a:pt x="1398222" y="405978"/>
                    <a:pt x="1401461" y="402845"/>
                    <a:pt x="1355210" y="418261"/>
                  </a:cubicBezTo>
                  <a:cubicBezTo>
                    <a:pt x="1320376" y="413907"/>
                    <a:pt x="1281187" y="387782"/>
                    <a:pt x="1250707" y="405199"/>
                  </a:cubicBezTo>
                  <a:cubicBezTo>
                    <a:pt x="1231430" y="416215"/>
                    <a:pt x="1242707" y="463492"/>
                    <a:pt x="1263770" y="470513"/>
                  </a:cubicBezTo>
                  <a:cubicBezTo>
                    <a:pt x="1282244" y="476671"/>
                    <a:pt x="1281187" y="435678"/>
                    <a:pt x="1289896" y="418261"/>
                  </a:cubicBezTo>
                  <a:cubicBezTo>
                    <a:pt x="1269217" y="335548"/>
                    <a:pt x="1286792" y="380948"/>
                    <a:pt x="1224582" y="287633"/>
                  </a:cubicBezTo>
                  <a:lnTo>
                    <a:pt x="1224582" y="287633"/>
                  </a:lnTo>
                  <a:lnTo>
                    <a:pt x="1198456" y="209256"/>
                  </a:lnTo>
                  <a:cubicBezTo>
                    <a:pt x="1194102" y="222319"/>
                    <a:pt x="1185393" y="234675"/>
                    <a:pt x="1185393" y="248444"/>
                  </a:cubicBezTo>
                  <a:cubicBezTo>
                    <a:pt x="1185393" y="308484"/>
                    <a:pt x="1195432" y="330813"/>
                    <a:pt x="1211519" y="379073"/>
                  </a:cubicBezTo>
                  <a:cubicBezTo>
                    <a:pt x="1224582" y="370364"/>
                    <a:pt x="1235476" y="349139"/>
                    <a:pt x="1250707" y="352947"/>
                  </a:cubicBezTo>
                  <a:cubicBezTo>
                    <a:pt x="1297064" y="364536"/>
                    <a:pt x="1223832" y="452043"/>
                    <a:pt x="1289896" y="352947"/>
                  </a:cubicBezTo>
                  <a:cubicBezTo>
                    <a:pt x="1285542" y="326821"/>
                    <a:pt x="1291525" y="296608"/>
                    <a:pt x="1276833" y="274570"/>
                  </a:cubicBezTo>
                  <a:cubicBezTo>
                    <a:pt x="1269195" y="263113"/>
                    <a:pt x="1266757" y="300317"/>
                    <a:pt x="1263770" y="313759"/>
                  </a:cubicBezTo>
                  <a:cubicBezTo>
                    <a:pt x="1258024" y="339614"/>
                    <a:pt x="1255061" y="366010"/>
                    <a:pt x="1250707" y="392136"/>
                  </a:cubicBezTo>
                  <a:cubicBezTo>
                    <a:pt x="1220082" y="300262"/>
                    <a:pt x="1253748" y="410384"/>
                    <a:pt x="1224582" y="235381"/>
                  </a:cubicBezTo>
                  <a:cubicBezTo>
                    <a:pt x="1222318" y="221799"/>
                    <a:pt x="1220121" y="206945"/>
                    <a:pt x="1211519" y="196193"/>
                  </a:cubicBezTo>
                  <a:cubicBezTo>
                    <a:pt x="1201711" y="183934"/>
                    <a:pt x="1184391" y="180118"/>
                    <a:pt x="1172330" y="170067"/>
                  </a:cubicBezTo>
                  <a:cubicBezTo>
                    <a:pt x="1158138" y="158241"/>
                    <a:pt x="1147334" y="142705"/>
                    <a:pt x="1133142" y="130879"/>
                  </a:cubicBezTo>
                  <a:cubicBezTo>
                    <a:pt x="1099378" y="102742"/>
                    <a:pt x="1094041" y="104782"/>
                    <a:pt x="1054764" y="91690"/>
                  </a:cubicBezTo>
                  <a:cubicBezTo>
                    <a:pt x="998158" y="100399"/>
                    <a:pt x="940990" y="106018"/>
                    <a:pt x="884947" y="117816"/>
                  </a:cubicBezTo>
                  <a:cubicBezTo>
                    <a:pt x="857999" y="123489"/>
                    <a:pt x="806570" y="143941"/>
                    <a:pt x="806570" y="143941"/>
                  </a:cubicBezTo>
                  <a:cubicBezTo>
                    <a:pt x="793507" y="157004"/>
                    <a:pt x="782753" y="172883"/>
                    <a:pt x="767382" y="183130"/>
                  </a:cubicBezTo>
                  <a:cubicBezTo>
                    <a:pt x="755925" y="190768"/>
                    <a:pt x="738945" y="187591"/>
                    <a:pt x="728193" y="196193"/>
                  </a:cubicBezTo>
                  <a:cubicBezTo>
                    <a:pt x="715934" y="206000"/>
                    <a:pt x="712118" y="223320"/>
                    <a:pt x="702067" y="235381"/>
                  </a:cubicBezTo>
                  <a:cubicBezTo>
                    <a:pt x="618255" y="335956"/>
                    <a:pt x="701616" y="216465"/>
                    <a:pt x="636753" y="313759"/>
                  </a:cubicBezTo>
                  <a:cubicBezTo>
                    <a:pt x="668823" y="409966"/>
                    <a:pt x="627140" y="304394"/>
                    <a:pt x="662879" y="261507"/>
                  </a:cubicBezTo>
                  <a:cubicBezTo>
                    <a:pt x="674372" y="247715"/>
                    <a:pt x="697713" y="270216"/>
                    <a:pt x="715130" y="274570"/>
                  </a:cubicBezTo>
                  <a:cubicBezTo>
                    <a:pt x="710776" y="287633"/>
                    <a:pt x="714723" y="319183"/>
                    <a:pt x="702067" y="313759"/>
                  </a:cubicBezTo>
                  <a:cubicBezTo>
                    <a:pt x="668107" y="299205"/>
                    <a:pt x="603195" y="204639"/>
                    <a:pt x="623690" y="235381"/>
                  </a:cubicBezTo>
                  <a:cubicBezTo>
                    <a:pt x="632399" y="248444"/>
                    <a:pt x="639765" y="262509"/>
                    <a:pt x="649816" y="274570"/>
                  </a:cubicBezTo>
                  <a:cubicBezTo>
                    <a:pt x="661642" y="288762"/>
                    <a:pt x="675941" y="300696"/>
                    <a:pt x="689004" y="313759"/>
                  </a:cubicBezTo>
                  <a:cubicBezTo>
                    <a:pt x="684650" y="300696"/>
                    <a:pt x="685678" y="284307"/>
                    <a:pt x="675942" y="274570"/>
                  </a:cubicBezTo>
                  <a:cubicBezTo>
                    <a:pt x="666206" y="264833"/>
                    <a:pt x="650384" y="263454"/>
                    <a:pt x="636753" y="261507"/>
                  </a:cubicBezTo>
                  <a:cubicBezTo>
                    <a:pt x="589142" y="254705"/>
                    <a:pt x="540959" y="252798"/>
                    <a:pt x="493062" y="248444"/>
                  </a:cubicBezTo>
                  <a:cubicBezTo>
                    <a:pt x="506125" y="239736"/>
                    <a:pt x="526420" y="207742"/>
                    <a:pt x="532250" y="222319"/>
                  </a:cubicBezTo>
                  <a:cubicBezTo>
                    <a:pt x="543685" y="250906"/>
                    <a:pt x="532956" y="341298"/>
                    <a:pt x="519187" y="313759"/>
                  </a:cubicBezTo>
                  <a:cubicBezTo>
                    <a:pt x="497678" y="270742"/>
                    <a:pt x="506124" y="218162"/>
                    <a:pt x="506124" y="170067"/>
                  </a:cubicBezTo>
                  <a:cubicBezTo>
                    <a:pt x="506124" y="147864"/>
                    <a:pt x="514833" y="213610"/>
                    <a:pt x="519187" y="235381"/>
                  </a:cubicBezTo>
                  <a:cubicBezTo>
                    <a:pt x="564318" y="99988"/>
                    <a:pt x="528359" y="186744"/>
                    <a:pt x="636753" y="13313"/>
                  </a:cubicBezTo>
                  <a:cubicBezTo>
                    <a:pt x="645074" y="0"/>
                    <a:pt x="619335" y="39438"/>
                    <a:pt x="610627" y="52501"/>
                  </a:cubicBezTo>
                  <a:lnTo>
                    <a:pt x="584502" y="91690"/>
                  </a:lnTo>
                  <a:cubicBezTo>
                    <a:pt x="575793" y="104753"/>
                    <a:pt x="563341" y="115985"/>
                    <a:pt x="558376" y="130879"/>
                  </a:cubicBezTo>
                  <a:cubicBezTo>
                    <a:pt x="549667" y="157005"/>
                    <a:pt x="547526" y="186342"/>
                    <a:pt x="532250" y="209256"/>
                  </a:cubicBezTo>
                  <a:cubicBezTo>
                    <a:pt x="506009" y="248617"/>
                    <a:pt x="499889" y="254285"/>
                    <a:pt x="479999" y="300696"/>
                  </a:cubicBezTo>
                  <a:cubicBezTo>
                    <a:pt x="474575" y="313352"/>
                    <a:pt x="471290" y="326821"/>
                    <a:pt x="466936" y="339884"/>
                  </a:cubicBezTo>
                  <a:cubicBezTo>
                    <a:pt x="471290" y="444387"/>
                    <a:pt x="479999" y="757987"/>
                    <a:pt x="479999" y="653393"/>
                  </a:cubicBezTo>
                  <a:cubicBezTo>
                    <a:pt x="479999" y="513988"/>
                    <a:pt x="481281" y="374046"/>
                    <a:pt x="466936" y="235381"/>
                  </a:cubicBezTo>
                  <a:cubicBezTo>
                    <a:pt x="465320" y="219765"/>
                    <a:pt x="447186" y="260223"/>
                    <a:pt x="440810" y="274570"/>
                  </a:cubicBezTo>
                  <a:cubicBezTo>
                    <a:pt x="429625" y="299735"/>
                    <a:pt x="423392" y="326821"/>
                    <a:pt x="414684" y="352947"/>
                  </a:cubicBezTo>
                  <a:cubicBezTo>
                    <a:pt x="414682" y="352952"/>
                    <a:pt x="388563" y="431319"/>
                    <a:pt x="388559" y="431324"/>
                  </a:cubicBezTo>
                  <a:cubicBezTo>
                    <a:pt x="362322" y="470680"/>
                    <a:pt x="356194" y="476360"/>
                    <a:pt x="336307" y="522764"/>
                  </a:cubicBezTo>
                  <a:cubicBezTo>
                    <a:pt x="330883" y="535420"/>
                    <a:pt x="332980" y="552216"/>
                    <a:pt x="323244" y="561953"/>
                  </a:cubicBezTo>
                  <a:cubicBezTo>
                    <a:pt x="313508" y="571689"/>
                    <a:pt x="297119" y="570662"/>
                    <a:pt x="284056" y="575016"/>
                  </a:cubicBezTo>
                  <a:cubicBezTo>
                    <a:pt x="47328" y="555288"/>
                    <a:pt x="113177" y="613361"/>
                    <a:pt x="140364" y="300696"/>
                  </a:cubicBezTo>
                  <a:cubicBezTo>
                    <a:pt x="141557" y="286978"/>
                    <a:pt x="149073" y="274570"/>
                    <a:pt x="153427" y="261507"/>
                  </a:cubicBezTo>
                  <a:cubicBezTo>
                    <a:pt x="157781" y="305050"/>
                    <a:pt x="159836" y="348885"/>
                    <a:pt x="166490" y="392136"/>
                  </a:cubicBezTo>
                  <a:cubicBezTo>
                    <a:pt x="168584" y="405745"/>
                    <a:pt x="175770" y="418085"/>
                    <a:pt x="179553" y="431324"/>
                  </a:cubicBezTo>
                  <a:cubicBezTo>
                    <a:pt x="184485" y="448587"/>
                    <a:pt x="188262" y="466159"/>
                    <a:pt x="192616" y="483576"/>
                  </a:cubicBezTo>
                  <a:cubicBezTo>
                    <a:pt x="196970" y="426970"/>
                    <a:pt x="205679" y="370532"/>
                    <a:pt x="205679" y="313759"/>
                  </a:cubicBezTo>
                  <a:cubicBezTo>
                    <a:pt x="205679" y="278654"/>
                    <a:pt x="208316" y="386862"/>
                    <a:pt x="192616" y="418261"/>
                  </a:cubicBezTo>
                  <a:cubicBezTo>
                    <a:pt x="184587" y="434319"/>
                    <a:pt x="183074" y="383614"/>
                    <a:pt x="179553" y="366010"/>
                  </a:cubicBezTo>
                  <a:cubicBezTo>
                    <a:pt x="174359" y="340038"/>
                    <a:pt x="171228" y="313692"/>
                    <a:pt x="166490" y="287633"/>
                  </a:cubicBezTo>
                  <a:cubicBezTo>
                    <a:pt x="162518" y="265789"/>
                    <a:pt x="131656" y="226673"/>
                    <a:pt x="153427" y="222319"/>
                  </a:cubicBezTo>
                  <a:cubicBezTo>
                    <a:pt x="184216" y="216161"/>
                    <a:pt x="231804" y="274570"/>
                    <a:pt x="231804" y="274570"/>
                  </a:cubicBezTo>
                  <a:cubicBezTo>
                    <a:pt x="240513" y="287633"/>
                    <a:pt x="247879" y="301698"/>
                    <a:pt x="257930" y="313759"/>
                  </a:cubicBezTo>
                  <a:cubicBezTo>
                    <a:pt x="269757" y="327951"/>
                    <a:pt x="286872" y="337576"/>
                    <a:pt x="297119" y="352947"/>
                  </a:cubicBezTo>
                  <a:cubicBezTo>
                    <a:pt x="304757" y="364404"/>
                    <a:pt x="305828" y="379073"/>
                    <a:pt x="310182" y="392136"/>
                  </a:cubicBezTo>
                  <a:cubicBezTo>
                    <a:pt x="314536" y="418262"/>
                    <a:pt x="314868" y="445386"/>
                    <a:pt x="323244" y="470513"/>
                  </a:cubicBezTo>
                  <a:cubicBezTo>
                    <a:pt x="328209" y="485407"/>
                    <a:pt x="347808" y="494079"/>
                    <a:pt x="349370" y="509701"/>
                  </a:cubicBezTo>
                  <a:cubicBezTo>
                    <a:pt x="361076" y="626764"/>
                    <a:pt x="352925" y="745137"/>
                    <a:pt x="362433" y="862399"/>
                  </a:cubicBezTo>
                  <a:cubicBezTo>
                    <a:pt x="366022" y="906659"/>
                    <a:pt x="388559" y="993027"/>
                    <a:pt x="388559" y="993027"/>
                  </a:cubicBezTo>
                  <a:cubicBezTo>
                    <a:pt x="384205" y="1053987"/>
                    <a:pt x="393469" y="1117494"/>
                    <a:pt x="375496" y="1175907"/>
                  </a:cubicBezTo>
                  <a:cubicBezTo>
                    <a:pt x="371447" y="1189068"/>
                    <a:pt x="348623" y="1169002"/>
                    <a:pt x="336307" y="1162844"/>
                  </a:cubicBezTo>
                  <a:cubicBezTo>
                    <a:pt x="322265" y="1155823"/>
                    <a:pt x="311161" y="1143740"/>
                    <a:pt x="297119" y="1136719"/>
                  </a:cubicBezTo>
                  <a:cubicBezTo>
                    <a:pt x="284803" y="1130561"/>
                    <a:pt x="271119" y="1127613"/>
                    <a:pt x="257930" y="1123656"/>
                  </a:cubicBezTo>
                  <a:cubicBezTo>
                    <a:pt x="227567" y="1114547"/>
                    <a:pt x="196970" y="1106239"/>
                    <a:pt x="166490" y="1097530"/>
                  </a:cubicBezTo>
                  <a:cubicBezTo>
                    <a:pt x="162136" y="1084467"/>
                    <a:pt x="163164" y="1048604"/>
                    <a:pt x="153427" y="1058341"/>
                  </a:cubicBezTo>
                  <a:cubicBezTo>
                    <a:pt x="137727" y="1074041"/>
                    <a:pt x="145749" y="1102116"/>
                    <a:pt x="140364" y="1123656"/>
                  </a:cubicBezTo>
                  <a:cubicBezTo>
                    <a:pt x="137025" y="1137014"/>
                    <a:pt x="131656" y="1149781"/>
                    <a:pt x="127302" y="1162844"/>
                  </a:cubicBezTo>
                  <a:cubicBezTo>
                    <a:pt x="122948" y="1128010"/>
                    <a:pt x="132301" y="1088444"/>
                    <a:pt x="114239" y="1058341"/>
                  </a:cubicBezTo>
                  <a:cubicBezTo>
                    <a:pt x="106161" y="1044879"/>
                    <a:pt x="95134" y="1083488"/>
                    <a:pt x="88113" y="1097530"/>
                  </a:cubicBezTo>
                  <a:cubicBezTo>
                    <a:pt x="81955" y="1109846"/>
                    <a:pt x="81737" y="1124682"/>
                    <a:pt x="75050" y="1136719"/>
                  </a:cubicBezTo>
                  <a:cubicBezTo>
                    <a:pt x="59801" y="1164167"/>
                    <a:pt x="32728" y="1185308"/>
                    <a:pt x="22799" y="1215096"/>
                  </a:cubicBezTo>
                  <a:cubicBezTo>
                    <a:pt x="18445" y="1228159"/>
                    <a:pt x="0" y="1264020"/>
                    <a:pt x="9736" y="1254284"/>
                  </a:cubicBezTo>
                  <a:cubicBezTo>
                    <a:pt x="23505" y="1240515"/>
                    <a:pt x="26201" y="1218940"/>
                    <a:pt x="35862" y="1202033"/>
                  </a:cubicBezTo>
                  <a:cubicBezTo>
                    <a:pt x="43651" y="1188402"/>
                    <a:pt x="54966" y="1176886"/>
                    <a:pt x="61987" y="1162844"/>
                  </a:cubicBezTo>
                  <a:cubicBezTo>
                    <a:pt x="68145" y="1150528"/>
                    <a:pt x="70696" y="1136719"/>
                    <a:pt x="75050" y="1123656"/>
                  </a:cubicBezTo>
                  <a:cubicBezTo>
                    <a:pt x="79404" y="1088822"/>
                    <a:pt x="54809" y="1008052"/>
                    <a:pt x="88113" y="1019153"/>
                  </a:cubicBezTo>
                  <a:cubicBezTo>
                    <a:pt x="153617" y="1040988"/>
                    <a:pt x="89062" y="1212250"/>
                    <a:pt x="127302" y="1097530"/>
                  </a:cubicBezTo>
                  <a:cubicBezTo>
                    <a:pt x="131656" y="1071404"/>
                    <a:pt x="134619" y="1045008"/>
                    <a:pt x="140364" y="1019153"/>
                  </a:cubicBezTo>
                  <a:cubicBezTo>
                    <a:pt x="143351" y="1005711"/>
                    <a:pt x="153427" y="966194"/>
                    <a:pt x="153427" y="979964"/>
                  </a:cubicBezTo>
                  <a:cubicBezTo>
                    <a:pt x="153427" y="1041079"/>
                    <a:pt x="144718" y="1101884"/>
                    <a:pt x="140364" y="1162844"/>
                  </a:cubicBezTo>
                  <a:cubicBezTo>
                    <a:pt x="136010" y="1136718"/>
                    <a:pt x="132496" y="1110439"/>
                    <a:pt x="127302" y="1084467"/>
                  </a:cubicBezTo>
                  <a:cubicBezTo>
                    <a:pt x="123781" y="1066863"/>
                    <a:pt x="117760" y="1014612"/>
                    <a:pt x="114239" y="1032216"/>
                  </a:cubicBezTo>
                  <a:cubicBezTo>
                    <a:pt x="102253" y="1092144"/>
                    <a:pt x="105530" y="1154136"/>
                    <a:pt x="101176" y="1215096"/>
                  </a:cubicBezTo>
                  <a:cubicBezTo>
                    <a:pt x="92467" y="1188970"/>
                    <a:pt x="81729" y="1163436"/>
                    <a:pt x="75050" y="1136719"/>
                  </a:cubicBezTo>
                  <a:cubicBezTo>
                    <a:pt x="70696" y="1119302"/>
                    <a:pt x="61987" y="1066514"/>
                    <a:pt x="61987" y="1084467"/>
                  </a:cubicBezTo>
                  <a:cubicBezTo>
                    <a:pt x="61987" y="1119572"/>
                    <a:pt x="70696" y="1154136"/>
                    <a:pt x="75050" y="1188970"/>
                  </a:cubicBezTo>
                  <a:cubicBezTo>
                    <a:pt x="103552" y="1103465"/>
                    <a:pt x="63966" y="1187388"/>
                    <a:pt x="127302" y="1136719"/>
                  </a:cubicBezTo>
                  <a:cubicBezTo>
                    <a:pt x="139561" y="1126912"/>
                    <a:pt x="138145" y="1101126"/>
                    <a:pt x="153427" y="1097530"/>
                  </a:cubicBezTo>
                  <a:cubicBezTo>
                    <a:pt x="217146" y="1082537"/>
                    <a:pt x="284056" y="1088821"/>
                    <a:pt x="349370" y="1084467"/>
                  </a:cubicBezTo>
                  <a:cubicBezTo>
                    <a:pt x="353724" y="1071404"/>
                    <a:pt x="352697" y="1055015"/>
                    <a:pt x="362433" y="1045279"/>
                  </a:cubicBezTo>
                  <a:cubicBezTo>
                    <a:pt x="372170" y="1035543"/>
                    <a:pt x="387852" y="1032216"/>
                    <a:pt x="401622" y="1032216"/>
                  </a:cubicBezTo>
                  <a:cubicBezTo>
                    <a:pt x="454054" y="1032216"/>
                    <a:pt x="506125" y="1040925"/>
                    <a:pt x="558376" y="1045279"/>
                  </a:cubicBezTo>
                  <a:cubicBezTo>
                    <a:pt x="567085" y="1058342"/>
                    <a:pt x="587581" y="1069072"/>
                    <a:pt x="584502" y="1084467"/>
                  </a:cubicBezTo>
                  <a:cubicBezTo>
                    <a:pt x="581423" y="1099862"/>
                    <a:pt x="560917" y="1108859"/>
                    <a:pt x="545313" y="1110593"/>
                  </a:cubicBezTo>
                  <a:cubicBezTo>
                    <a:pt x="523140" y="1113057"/>
                    <a:pt x="442530" y="1091428"/>
                    <a:pt x="414684" y="1084467"/>
                  </a:cubicBezTo>
                  <a:cubicBezTo>
                    <a:pt x="445164" y="1080113"/>
                    <a:pt x="478585" y="1085173"/>
                    <a:pt x="506124" y="1071404"/>
                  </a:cubicBezTo>
                  <a:cubicBezTo>
                    <a:pt x="518440" y="1065246"/>
                    <a:pt x="480176" y="1062124"/>
                    <a:pt x="466936" y="1058341"/>
                  </a:cubicBezTo>
                  <a:cubicBezTo>
                    <a:pt x="449673" y="1053409"/>
                    <a:pt x="432101" y="1049633"/>
                    <a:pt x="414684" y="1045279"/>
                  </a:cubicBezTo>
                  <a:cubicBezTo>
                    <a:pt x="434498" y="1032070"/>
                    <a:pt x="466020" y="1006090"/>
                    <a:pt x="493062" y="1006090"/>
                  </a:cubicBezTo>
                  <a:cubicBezTo>
                    <a:pt x="519548" y="1006090"/>
                    <a:pt x="545313" y="1014799"/>
                    <a:pt x="571439" y="1019153"/>
                  </a:cubicBezTo>
                  <a:cubicBezTo>
                    <a:pt x="601919" y="1010444"/>
                    <a:pt x="633618" y="1005219"/>
                    <a:pt x="662879" y="993027"/>
                  </a:cubicBezTo>
                  <a:cubicBezTo>
                    <a:pt x="686315" y="983262"/>
                    <a:pt x="704332" y="962516"/>
                    <a:pt x="728193" y="953839"/>
                  </a:cubicBezTo>
                  <a:cubicBezTo>
                    <a:pt x="753084" y="944788"/>
                    <a:pt x="780511" y="945514"/>
                    <a:pt x="806570" y="940776"/>
                  </a:cubicBezTo>
                  <a:cubicBezTo>
                    <a:pt x="828414" y="936804"/>
                    <a:pt x="850113" y="932067"/>
                    <a:pt x="871884" y="927713"/>
                  </a:cubicBezTo>
                  <a:cubicBezTo>
                    <a:pt x="902364" y="932067"/>
                    <a:pt x="954269" y="911348"/>
                    <a:pt x="963324" y="940776"/>
                  </a:cubicBezTo>
                  <a:cubicBezTo>
                    <a:pt x="1024311" y="1138984"/>
                    <a:pt x="1004850" y="1181957"/>
                    <a:pt x="963324" y="1306536"/>
                  </a:cubicBezTo>
                  <a:cubicBezTo>
                    <a:pt x="958970" y="1332662"/>
                    <a:pt x="968990" y="1366185"/>
                    <a:pt x="950262" y="1384913"/>
                  </a:cubicBezTo>
                  <a:cubicBezTo>
                    <a:pt x="919164" y="1416011"/>
                    <a:pt x="924215" y="1318418"/>
                    <a:pt x="924136" y="1319599"/>
                  </a:cubicBezTo>
                  <a:cubicBezTo>
                    <a:pt x="919782" y="1384913"/>
                    <a:pt x="911073" y="1581000"/>
                    <a:pt x="911073" y="1515541"/>
                  </a:cubicBezTo>
                  <a:cubicBezTo>
                    <a:pt x="911073" y="1423997"/>
                    <a:pt x="914027" y="1332205"/>
                    <a:pt x="924136" y="1241221"/>
                  </a:cubicBezTo>
                  <a:cubicBezTo>
                    <a:pt x="927177" y="1213851"/>
                    <a:pt x="943583" y="1189561"/>
                    <a:pt x="950262" y="1162844"/>
                  </a:cubicBezTo>
                  <a:lnTo>
                    <a:pt x="963324" y="1110593"/>
                  </a:lnTo>
                  <a:cubicBezTo>
                    <a:pt x="967678" y="1071404"/>
                    <a:pt x="969905" y="1031920"/>
                    <a:pt x="976387" y="993027"/>
                  </a:cubicBezTo>
                  <a:cubicBezTo>
                    <a:pt x="978651" y="979445"/>
                    <a:pt x="976092" y="957179"/>
                    <a:pt x="989450" y="953839"/>
                  </a:cubicBezTo>
                  <a:cubicBezTo>
                    <a:pt x="1004681" y="950031"/>
                    <a:pt x="1015576" y="971256"/>
                    <a:pt x="1028639" y="979964"/>
                  </a:cubicBezTo>
                  <a:lnTo>
                    <a:pt x="1067827" y="1097530"/>
                  </a:lnTo>
                  <a:lnTo>
                    <a:pt x="1080890" y="1136719"/>
                  </a:lnTo>
                  <a:lnTo>
                    <a:pt x="1093953" y="1175907"/>
                  </a:lnTo>
                  <a:cubicBezTo>
                    <a:pt x="1062863" y="1082637"/>
                    <a:pt x="1083102" y="1120443"/>
                    <a:pt x="1041702" y="1058341"/>
                  </a:cubicBezTo>
                  <a:cubicBezTo>
                    <a:pt x="1037348" y="1040924"/>
                    <a:pt x="1033571" y="1023352"/>
                    <a:pt x="1028639" y="1006090"/>
                  </a:cubicBezTo>
                  <a:cubicBezTo>
                    <a:pt x="1024856" y="992850"/>
                    <a:pt x="1017396" y="953252"/>
                    <a:pt x="1015576" y="966901"/>
                  </a:cubicBezTo>
                  <a:cubicBezTo>
                    <a:pt x="1005201" y="1044711"/>
                    <a:pt x="1006867" y="1123656"/>
                    <a:pt x="1002513" y="1202033"/>
                  </a:cubicBezTo>
                  <a:cubicBezTo>
                    <a:pt x="993804" y="1180262"/>
                    <a:pt x="983802" y="1158964"/>
                    <a:pt x="976387" y="1136719"/>
                  </a:cubicBezTo>
                  <a:cubicBezTo>
                    <a:pt x="970710" y="1119687"/>
                    <a:pt x="968256" y="1101730"/>
                    <a:pt x="963324" y="1084467"/>
                  </a:cubicBezTo>
                  <a:cubicBezTo>
                    <a:pt x="959541" y="1071228"/>
                    <a:pt x="954616" y="1058342"/>
                    <a:pt x="950262" y="1045279"/>
                  </a:cubicBezTo>
                  <a:cubicBezTo>
                    <a:pt x="954616" y="1032216"/>
                    <a:pt x="952572" y="1014692"/>
                    <a:pt x="963324" y="1006090"/>
                  </a:cubicBezTo>
                  <a:cubicBezTo>
                    <a:pt x="977343" y="994875"/>
                    <a:pt x="997746" y="995125"/>
                    <a:pt x="1015576" y="993027"/>
                  </a:cubicBezTo>
                  <a:cubicBezTo>
                    <a:pt x="1071960" y="986394"/>
                    <a:pt x="1128787" y="984318"/>
                    <a:pt x="1185393" y="979964"/>
                  </a:cubicBezTo>
                  <a:cubicBezTo>
                    <a:pt x="1298604" y="984318"/>
                    <a:pt x="1412871" y="977004"/>
                    <a:pt x="1525027" y="993027"/>
                  </a:cubicBezTo>
                  <a:cubicBezTo>
                    <a:pt x="1540569" y="995247"/>
                    <a:pt x="1549419" y="1016612"/>
                    <a:pt x="1551153" y="1032216"/>
                  </a:cubicBezTo>
                  <a:cubicBezTo>
                    <a:pt x="1554078" y="1058540"/>
                    <a:pt x="1542444" y="1084467"/>
                    <a:pt x="1538090" y="1110593"/>
                  </a:cubicBezTo>
                  <a:cubicBezTo>
                    <a:pt x="1533736" y="1202033"/>
                    <a:pt x="1531116" y="1293572"/>
                    <a:pt x="1525027" y="1384913"/>
                  </a:cubicBezTo>
                  <a:cubicBezTo>
                    <a:pt x="1522404" y="1424256"/>
                    <a:pt x="1524433" y="1465072"/>
                    <a:pt x="1511964" y="1502479"/>
                  </a:cubicBezTo>
                  <a:cubicBezTo>
                    <a:pt x="1507610" y="1515542"/>
                    <a:pt x="1504326" y="1475946"/>
                    <a:pt x="1498902" y="1463290"/>
                  </a:cubicBezTo>
                  <a:cubicBezTo>
                    <a:pt x="1491231" y="1445392"/>
                    <a:pt x="1481485" y="1428456"/>
                    <a:pt x="1472776" y="1411039"/>
                  </a:cubicBezTo>
                  <a:cubicBezTo>
                    <a:pt x="1468422" y="1380559"/>
                    <a:pt x="1463532" y="1350151"/>
                    <a:pt x="1459713" y="1319599"/>
                  </a:cubicBezTo>
                  <a:cubicBezTo>
                    <a:pt x="1454822" y="1280474"/>
                    <a:pt x="1446650" y="1162603"/>
                    <a:pt x="1446650" y="1202033"/>
                  </a:cubicBezTo>
                  <a:cubicBezTo>
                    <a:pt x="1446650" y="1372227"/>
                    <a:pt x="1446430" y="1357909"/>
                    <a:pt x="1472776" y="1463290"/>
                  </a:cubicBezTo>
                  <a:cubicBezTo>
                    <a:pt x="1477130" y="1323953"/>
                    <a:pt x="1476248" y="1184354"/>
                    <a:pt x="1485839" y="1045279"/>
                  </a:cubicBezTo>
                  <a:cubicBezTo>
                    <a:pt x="1486786" y="1031542"/>
                    <a:pt x="1496638" y="1070885"/>
                    <a:pt x="1498902" y="1084467"/>
                  </a:cubicBezTo>
                  <a:cubicBezTo>
                    <a:pt x="1505384" y="1123360"/>
                    <a:pt x="1502401" y="1163780"/>
                    <a:pt x="1511964" y="1202033"/>
                  </a:cubicBezTo>
                  <a:cubicBezTo>
                    <a:pt x="1515772" y="1217264"/>
                    <a:pt x="1529381" y="1228158"/>
                    <a:pt x="1538090" y="1241221"/>
                  </a:cubicBezTo>
                  <a:cubicBezTo>
                    <a:pt x="1533736" y="1302181"/>
                    <a:pt x="1544353" y="1366122"/>
                    <a:pt x="1525027" y="1424101"/>
                  </a:cubicBezTo>
                  <a:cubicBezTo>
                    <a:pt x="1517612" y="1446346"/>
                    <a:pt x="1506915" y="1380824"/>
                    <a:pt x="1498902" y="1358787"/>
                  </a:cubicBezTo>
                  <a:cubicBezTo>
                    <a:pt x="1489491" y="1332906"/>
                    <a:pt x="1472776" y="1280410"/>
                    <a:pt x="1472776" y="1280410"/>
                  </a:cubicBezTo>
                  <a:cubicBezTo>
                    <a:pt x="1468422" y="1249930"/>
                    <a:pt x="1465221" y="1219263"/>
                    <a:pt x="1459713" y="1188970"/>
                  </a:cubicBezTo>
                  <a:cubicBezTo>
                    <a:pt x="1456501" y="1171307"/>
                    <a:pt x="1446650" y="1154672"/>
                    <a:pt x="1446650" y="1136719"/>
                  </a:cubicBezTo>
                  <a:cubicBezTo>
                    <a:pt x="1446650" y="1078530"/>
                    <a:pt x="1452213" y="1050278"/>
                    <a:pt x="1498902" y="1019153"/>
                  </a:cubicBezTo>
                  <a:cubicBezTo>
                    <a:pt x="1510359" y="1011515"/>
                    <a:pt x="1525027" y="1010444"/>
                    <a:pt x="1538090" y="1006090"/>
                  </a:cubicBezTo>
                  <a:cubicBezTo>
                    <a:pt x="1742741" y="1010444"/>
                    <a:pt x="1976840" y="913301"/>
                    <a:pt x="2152044" y="1019153"/>
                  </a:cubicBezTo>
                  <a:cubicBezTo>
                    <a:pt x="2256464" y="1082240"/>
                    <a:pt x="2165107" y="1506911"/>
                    <a:pt x="2165107" y="1384913"/>
                  </a:cubicBezTo>
                  <a:cubicBezTo>
                    <a:pt x="2165107" y="928130"/>
                    <a:pt x="2201859" y="1051041"/>
                    <a:pt x="2138982" y="862399"/>
                  </a:cubicBezTo>
                  <a:cubicBezTo>
                    <a:pt x="2134628" y="1032216"/>
                    <a:pt x="2147890" y="1203404"/>
                    <a:pt x="2125919" y="1371850"/>
                  </a:cubicBezTo>
                  <a:cubicBezTo>
                    <a:pt x="2122347" y="1399235"/>
                    <a:pt x="2089339" y="1058309"/>
                    <a:pt x="2086730" y="1032216"/>
                  </a:cubicBezTo>
                  <a:cubicBezTo>
                    <a:pt x="2092290" y="1182334"/>
                    <a:pt x="2078291" y="1311970"/>
                    <a:pt x="2112856" y="1450227"/>
                  </a:cubicBezTo>
                  <a:cubicBezTo>
                    <a:pt x="2116196" y="1463585"/>
                    <a:pt x="2121565" y="1476353"/>
                    <a:pt x="2125919" y="1489416"/>
                  </a:cubicBezTo>
                  <a:cubicBezTo>
                    <a:pt x="2121565" y="1367496"/>
                    <a:pt x="2123579" y="1245182"/>
                    <a:pt x="2112856" y="1123656"/>
                  </a:cubicBezTo>
                  <a:cubicBezTo>
                    <a:pt x="2110435" y="1096224"/>
                    <a:pt x="2086730" y="1045279"/>
                    <a:pt x="2086730" y="1045279"/>
                  </a:cubicBezTo>
                  <a:cubicBezTo>
                    <a:pt x="2091084" y="1088822"/>
                    <a:pt x="2087771" y="1133831"/>
                    <a:pt x="2099793" y="1175907"/>
                  </a:cubicBezTo>
                  <a:cubicBezTo>
                    <a:pt x="2103576" y="1189146"/>
                    <a:pt x="2109869" y="1150160"/>
                    <a:pt x="2112856" y="1136719"/>
                  </a:cubicBezTo>
                  <a:cubicBezTo>
                    <a:pt x="2118602" y="1110863"/>
                    <a:pt x="2120173" y="1084197"/>
                    <a:pt x="2125919" y="1058341"/>
                  </a:cubicBezTo>
                  <a:cubicBezTo>
                    <a:pt x="2134268" y="1020773"/>
                    <a:pt x="2142380" y="1011781"/>
                    <a:pt x="2165107" y="979964"/>
                  </a:cubicBezTo>
                  <a:cubicBezTo>
                    <a:pt x="2177761" y="962248"/>
                    <a:pt x="2188901" y="943108"/>
                    <a:pt x="2204296" y="927713"/>
                  </a:cubicBezTo>
                  <a:cubicBezTo>
                    <a:pt x="2215397" y="916612"/>
                    <a:pt x="2230421" y="910296"/>
                    <a:pt x="2243484" y="901587"/>
                  </a:cubicBezTo>
                  <a:cubicBezTo>
                    <a:pt x="2247838" y="888524"/>
                    <a:pt x="2248093" y="873268"/>
                    <a:pt x="2256547" y="862399"/>
                  </a:cubicBezTo>
                  <a:cubicBezTo>
                    <a:pt x="2304731" y="800448"/>
                    <a:pt x="2321728" y="792818"/>
                    <a:pt x="2374113" y="757896"/>
                  </a:cubicBezTo>
                  <a:cubicBezTo>
                    <a:pt x="2404593" y="762250"/>
                    <a:pt x="2436062" y="762112"/>
                    <a:pt x="2465553" y="770959"/>
                  </a:cubicBezTo>
                  <a:cubicBezTo>
                    <a:pt x="2515320" y="785889"/>
                    <a:pt x="2498519" y="803925"/>
                    <a:pt x="2530867" y="836273"/>
                  </a:cubicBezTo>
                  <a:cubicBezTo>
                    <a:pt x="2541968" y="847375"/>
                    <a:pt x="2556993" y="853690"/>
                    <a:pt x="2570056" y="862399"/>
                  </a:cubicBezTo>
                  <a:cubicBezTo>
                    <a:pt x="2583669" y="903236"/>
                    <a:pt x="2596871" y="954298"/>
                    <a:pt x="2635370" y="979964"/>
                  </a:cubicBezTo>
                  <a:lnTo>
                    <a:pt x="2674559" y="1006090"/>
                  </a:lnTo>
                  <a:cubicBezTo>
                    <a:pt x="2683267" y="1019153"/>
                    <a:pt x="2708473" y="1031648"/>
                    <a:pt x="2700684" y="1045279"/>
                  </a:cubicBezTo>
                  <a:cubicBezTo>
                    <a:pt x="2679547" y="1082268"/>
                    <a:pt x="2621969" y="1097643"/>
                    <a:pt x="2583119" y="1110593"/>
                  </a:cubicBezTo>
                  <a:lnTo>
                    <a:pt x="2556993" y="1071404"/>
                  </a:lnTo>
                  <a:cubicBezTo>
                    <a:pt x="2561347" y="1058341"/>
                    <a:pt x="2566273" y="1018977"/>
                    <a:pt x="2570056" y="1032216"/>
                  </a:cubicBezTo>
                  <a:cubicBezTo>
                    <a:pt x="2595970" y="1122914"/>
                    <a:pt x="2570184" y="1266322"/>
                    <a:pt x="2596182" y="1058341"/>
                  </a:cubicBezTo>
                  <a:cubicBezTo>
                    <a:pt x="2600536" y="1071404"/>
                    <a:pt x="2606544" y="1084028"/>
                    <a:pt x="2609244" y="1097530"/>
                  </a:cubicBezTo>
                  <a:cubicBezTo>
                    <a:pt x="2615282" y="1127722"/>
                    <a:pt x="2605228" y="1163352"/>
                    <a:pt x="2622307" y="1188970"/>
                  </a:cubicBezTo>
                  <a:cubicBezTo>
                    <a:pt x="2632266" y="1203908"/>
                    <a:pt x="2630438" y="1153981"/>
                    <a:pt x="2635370" y="1136719"/>
                  </a:cubicBezTo>
                  <a:cubicBezTo>
                    <a:pt x="2639153" y="1123479"/>
                    <a:pt x="2644079" y="1110593"/>
                    <a:pt x="2648433" y="1097530"/>
                  </a:cubicBezTo>
                  <a:cubicBezTo>
                    <a:pt x="2644079" y="1132364"/>
                    <a:pt x="2641650" y="1167494"/>
                    <a:pt x="2635370" y="1202033"/>
                  </a:cubicBezTo>
                  <a:cubicBezTo>
                    <a:pt x="2632907" y="1215580"/>
                    <a:pt x="2636076" y="1241221"/>
                    <a:pt x="2622307" y="1241221"/>
                  </a:cubicBezTo>
                  <a:cubicBezTo>
                    <a:pt x="2603834" y="1241221"/>
                    <a:pt x="2593856" y="1217065"/>
                    <a:pt x="2583119" y="1202033"/>
                  </a:cubicBezTo>
                  <a:cubicBezTo>
                    <a:pt x="2571800" y="1186187"/>
                    <a:pt x="2566654" y="1166688"/>
                    <a:pt x="2556993" y="1149781"/>
                  </a:cubicBezTo>
                  <a:cubicBezTo>
                    <a:pt x="2549204" y="1136150"/>
                    <a:pt x="2539576" y="1123656"/>
                    <a:pt x="2530867" y="1110593"/>
                  </a:cubicBezTo>
                  <a:cubicBezTo>
                    <a:pt x="2535221" y="1084467"/>
                    <a:pt x="2529238" y="1054254"/>
                    <a:pt x="2543930" y="1032216"/>
                  </a:cubicBezTo>
                  <a:cubicBezTo>
                    <a:pt x="2551568" y="1020759"/>
                    <a:pt x="2544677" y="1065246"/>
                    <a:pt x="2556993" y="1071404"/>
                  </a:cubicBezTo>
                  <a:cubicBezTo>
                    <a:pt x="2569309" y="1077562"/>
                    <a:pt x="2582519" y="1060049"/>
                    <a:pt x="2596182" y="1058341"/>
                  </a:cubicBezTo>
                  <a:cubicBezTo>
                    <a:pt x="2652516" y="1051299"/>
                    <a:pt x="2709393" y="1049633"/>
                    <a:pt x="2765999" y="1045279"/>
                  </a:cubicBezTo>
                  <a:cubicBezTo>
                    <a:pt x="2787770" y="1027862"/>
                    <a:pt x="2813168" y="1014196"/>
                    <a:pt x="2831313" y="993027"/>
                  </a:cubicBezTo>
                  <a:cubicBezTo>
                    <a:pt x="2840274" y="982573"/>
                    <a:pt x="2836738" y="965296"/>
                    <a:pt x="2844376" y="953839"/>
                  </a:cubicBezTo>
                  <a:cubicBezTo>
                    <a:pt x="2854623" y="938468"/>
                    <a:pt x="2870501" y="927713"/>
                    <a:pt x="2883564" y="914650"/>
                  </a:cubicBezTo>
                  <a:cubicBezTo>
                    <a:pt x="3053381" y="919004"/>
                    <a:pt x="3223335" y="919633"/>
                    <a:pt x="3393016" y="927713"/>
                  </a:cubicBezTo>
                  <a:cubicBezTo>
                    <a:pt x="3406770" y="928368"/>
                    <a:pt x="3423602" y="930024"/>
                    <a:pt x="3432204" y="940776"/>
                  </a:cubicBezTo>
                  <a:cubicBezTo>
                    <a:pt x="3443419" y="954795"/>
                    <a:pt x="3435308" y="978089"/>
                    <a:pt x="3445267" y="993027"/>
                  </a:cubicBezTo>
                  <a:cubicBezTo>
                    <a:pt x="3459737" y="1014732"/>
                    <a:pt x="3501289" y="1024764"/>
                    <a:pt x="3523644" y="1032216"/>
                  </a:cubicBezTo>
                  <a:cubicBezTo>
                    <a:pt x="3594368" y="1138299"/>
                    <a:pt x="3543750" y="1049371"/>
                    <a:pt x="3575896" y="1306536"/>
                  </a:cubicBezTo>
                  <a:cubicBezTo>
                    <a:pt x="3589013" y="1411473"/>
                    <a:pt x="3589530" y="1386197"/>
                    <a:pt x="3641210" y="1502479"/>
                  </a:cubicBezTo>
                  <a:cubicBezTo>
                    <a:pt x="3645564" y="1524250"/>
                    <a:pt x="3638573" y="1552094"/>
                    <a:pt x="3654273" y="1567793"/>
                  </a:cubicBezTo>
                  <a:cubicBezTo>
                    <a:pt x="3664010" y="1577529"/>
                    <a:pt x="3667336" y="1542374"/>
                    <a:pt x="3667336" y="1528604"/>
                  </a:cubicBezTo>
                  <a:cubicBezTo>
                    <a:pt x="3667336" y="1497078"/>
                    <a:pt x="3651518" y="1455024"/>
                    <a:pt x="3641210" y="1424101"/>
                  </a:cubicBezTo>
                  <a:cubicBezTo>
                    <a:pt x="3632009" y="1359695"/>
                    <a:pt x="3631882" y="1336405"/>
                    <a:pt x="3615084" y="1280410"/>
                  </a:cubicBezTo>
                  <a:cubicBezTo>
                    <a:pt x="3607171" y="1254033"/>
                    <a:pt x="3588959" y="1202033"/>
                    <a:pt x="3588959" y="1202033"/>
                  </a:cubicBezTo>
                  <a:cubicBezTo>
                    <a:pt x="3595488" y="1241207"/>
                    <a:pt x="3605148" y="1324288"/>
                    <a:pt x="3628147" y="1358787"/>
                  </a:cubicBezTo>
                  <a:lnTo>
                    <a:pt x="3680399" y="1437164"/>
                  </a:lnTo>
                  <a:cubicBezTo>
                    <a:pt x="3676045" y="1350078"/>
                    <a:pt x="3660648" y="1262845"/>
                    <a:pt x="3667336" y="1175907"/>
                  </a:cubicBezTo>
                  <a:cubicBezTo>
                    <a:pt x="3669767" y="1144301"/>
                    <a:pt x="3682800" y="1237494"/>
                    <a:pt x="3693462" y="1267347"/>
                  </a:cubicBezTo>
                  <a:cubicBezTo>
                    <a:pt x="3704615" y="1298576"/>
                    <a:pt x="3720334" y="1327998"/>
                    <a:pt x="3732650" y="1358787"/>
                  </a:cubicBezTo>
                  <a:cubicBezTo>
                    <a:pt x="3737764" y="1371572"/>
                    <a:pt x="3745713" y="1411746"/>
                    <a:pt x="3745713" y="1397976"/>
                  </a:cubicBezTo>
                  <a:cubicBezTo>
                    <a:pt x="3745713" y="1371490"/>
                    <a:pt x="3741026" y="1344726"/>
                    <a:pt x="3732650" y="1319599"/>
                  </a:cubicBezTo>
                  <a:cubicBezTo>
                    <a:pt x="3727685" y="1304705"/>
                    <a:pt x="3715649" y="1293185"/>
                    <a:pt x="3706524" y="1280410"/>
                  </a:cubicBezTo>
                  <a:cubicBezTo>
                    <a:pt x="3625510" y="1166990"/>
                    <a:pt x="3702781" y="1281327"/>
                    <a:pt x="3641210" y="1188970"/>
                  </a:cubicBezTo>
                  <a:cubicBezTo>
                    <a:pt x="3632501" y="1202033"/>
                    <a:pt x="3615084" y="1212459"/>
                    <a:pt x="3615084" y="1228159"/>
                  </a:cubicBezTo>
                  <a:cubicBezTo>
                    <a:pt x="3615084" y="1313328"/>
                    <a:pt x="3631838" y="1356797"/>
                    <a:pt x="3654273" y="1424101"/>
                  </a:cubicBezTo>
                  <a:cubicBezTo>
                    <a:pt x="3649919" y="1345724"/>
                    <a:pt x="3648317" y="1267145"/>
                    <a:pt x="3641210" y="1188970"/>
                  </a:cubicBezTo>
                  <a:cubicBezTo>
                    <a:pt x="3639160" y="1166418"/>
                    <a:pt x="3622816" y="1120727"/>
                    <a:pt x="3615084" y="1097530"/>
                  </a:cubicBezTo>
                  <a:cubicBezTo>
                    <a:pt x="3610730" y="1110593"/>
                    <a:pt x="3605805" y="1123479"/>
                    <a:pt x="3602022" y="1136719"/>
                  </a:cubicBezTo>
                  <a:cubicBezTo>
                    <a:pt x="3597090" y="1153981"/>
                    <a:pt x="3594118" y="1171774"/>
                    <a:pt x="3588959" y="1188970"/>
                  </a:cubicBezTo>
                  <a:cubicBezTo>
                    <a:pt x="3581046" y="1215347"/>
                    <a:pt x="3562833" y="1267347"/>
                    <a:pt x="3562833" y="1267347"/>
                  </a:cubicBezTo>
                  <a:cubicBezTo>
                    <a:pt x="3529686" y="1167907"/>
                    <a:pt x="3542108" y="1161966"/>
                    <a:pt x="3523644" y="1254284"/>
                  </a:cubicBezTo>
                  <a:cubicBezTo>
                    <a:pt x="3519290" y="1241221"/>
                    <a:pt x="3497224" y="1218435"/>
                    <a:pt x="3510582" y="1215096"/>
                  </a:cubicBezTo>
                  <a:cubicBezTo>
                    <a:pt x="3548834" y="1205533"/>
                    <a:pt x="3616192" y="1190586"/>
                    <a:pt x="3628147" y="1228159"/>
                  </a:cubicBezTo>
                  <a:cubicBezTo>
                    <a:pt x="3681677" y="1396396"/>
                    <a:pt x="3639105" y="1446855"/>
                    <a:pt x="3575896" y="1541667"/>
                  </a:cubicBezTo>
                  <a:cubicBezTo>
                    <a:pt x="3563654" y="1525344"/>
                    <a:pt x="3510883" y="1469066"/>
                    <a:pt x="3523644" y="1437164"/>
                  </a:cubicBezTo>
                  <a:cubicBezTo>
                    <a:pt x="3528758" y="1424379"/>
                    <a:pt x="3549770" y="1428455"/>
                    <a:pt x="3562833" y="1424101"/>
                  </a:cubicBezTo>
                  <a:cubicBezTo>
                    <a:pt x="3573457" y="1392228"/>
                    <a:pt x="3576699" y="1371047"/>
                    <a:pt x="3602022" y="1345724"/>
                  </a:cubicBezTo>
                  <a:cubicBezTo>
                    <a:pt x="3613123" y="1334623"/>
                    <a:pt x="3628147" y="1328307"/>
                    <a:pt x="3641210" y="1319599"/>
                  </a:cubicBezTo>
                  <a:cubicBezTo>
                    <a:pt x="3630282" y="1428878"/>
                    <a:pt x="3663231" y="1439217"/>
                    <a:pt x="3588959" y="1476353"/>
                  </a:cubicBezTo>
                  <a:cubicBezTo>
                    <a:pt x="3576643" y="1482511"/>
                    <a:pt x="3562833" y="1485062"/>
                    <a:pt x="3549770" y="1489416"/>
                  </a:cubicBezTo>
                  <a:cubicBezTo>
                    <a:pt x="3536707" y="1480707"/>
                    <a:pt x="3516413" y="1477867"/>
                    <a:pt x="3510582" y="1463290"/>
                  </a:cubicBezTo>
                  <a:cubicBezTo>
                    <a:pt x="3494189" y="1422307"/>
                    <a:pt x="3544390" y="1417186"/>
                    <a:pt x="3562833" y="1411039"/>
                  </a:cubicBezTo>
                  <a:cubicBezTo>
                    <a:pt x="3571542" y="1397976"/>
                    <a:pt x="3573259" y="1371850"/>
                    <a:pt x="3588959" y="1371850"/>
                  </a:cubicBezTo>
                  <a:cubicBezTo>
                    <a:pt x="3602729" y="1371850"/>
                    <a:pt x="3587851" y="1404207"/>
                    <a:pt x="3575896" y="1411039"/>
                  </a:cubicBezTo>
                  <a:cubicBezTo>
                    <a:pt x="3552900" y="1424180"/>
                    <a:pt x="3471033" y="1424101"/>
                    <a:pt x="3497519" y="1424101"/>
                  </a:cubicBezTo>
                  <a:cubicBezTo>
                    <a:pt x="3532624" y="1424101"/>
                    <a:pt x="3567188" y="1415393"/>
                    <a:pt x="3602022" y="1411039"/>
                  </a:cubicBezTo>
                  <a:cubicBezTo>
                    <a:pt x="3606376" y="1337016"/>
                    <a:pt x="3615084" y="1114819"/>
                    <a:pt x="3615084" y="1188970"/>
                  </a:cubicBezTo>
                  <a:cubicBezTo>
                    <a:pt x="3615084" y="1280514"/>
                    <a:pt x="3632263" y="1376886"/>
                    <a:pt x="3602022" y="1463290"/>
                  </a:cubicBezTo>
                  <a:cubicBezTo>
                    <a:pt x="3593272" y="1488289"/>
                    <a:pt x="3549770" y="1454581"/>
                    <a:pt x="3523644" y="1450227"/>
                  </a:cubicBezTo>
                  <a:lnTo>
                    <a:pt x="3497519" y="1411039"/>
                  </a:lnTo>
                  <a:cubicBezTo>
                    <a:pt x="3501873" y="1454582"/>
                    <a:pt x="3486309" y="1505257"/>
                    <a:pt x="3510582" y="1541667"/>
                  </a:cubicBezTo>
                  <a:cubicBezTo>
                    <a:pt x="3522658" y="1559782"/>
                    <a:pt x="3545047" y="1510669"/>
                    <a:pt x="3549770" y="1489416"/>
                  </a:cubicBezTo>
                  <a:cubicBezTo>
                    <a:pt x="3563143" y="1429236"/>
                    <a:pt x="3562833" y="1358600"/>
                    <a:pt x="3562833" y="1293473"/>
                  </a:cubicBezTo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500430" y="1"/>
            <a:ext cx="4286280" cy="44291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1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143116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643306" cy="4714908"/>
          </a:xfrm>
        </p:spPr>
        <p:txBody>
          <a:bodyPr/>
          <a:lstStyle/>
          <a:p>
            <a:r>
              <a:rPr lang="ru-RU" sz="2800" b="1" i="1" dirty="0" smtClean="0"/>
              <a:t>Другие буквы поросёнок зачертил и получились</a:t>
            </a:r>
          </a:p>
          <a:p>
            <a:r>
              <a:rPr lang="ru-RU" sz="3200" b="1" i="1" dirty="0" smtClean="0"/>
              <a:t>«</a:t>
            </a:r>
            <a:r>
              <a:rPr lang="ru-RU" sz="3200" b="1" i="1" dirty="0"/>
              <a:t>Зашумлённые буквы»</a:t>
            </a:r>
            <a:endParaRPr lang="ru-RU" sz="3200" b="1" dirty="0" smtClean="0"/>
          </a:p>
          <a:p>
            <a:r>
              <a:rPr lang="ru-RU" sz="2800" b="1" dirty="0"/>
              <a:t>Задание: назвать буквы, перечеркнутые дополнительными линиями.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786322"/>
            <a:ext cx="3222848" cy="18679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Д у </a:t>
            </a:r>
            <a:r>
              <a:rPr lang="ru-RU" sz="4800" dirty="0" err="1" smtClean="0"/>
              <a:t>ю</a:t>
            </a:r>
            <a:r>
              <a:rPr lang="ru-RU" sz="4800" dirty="0" smtClean="0"/>
              <a:t> </a:t>
            </a:r>
            <a:r>
              <a:rPr lang="ru-RU" sz="4800" dirty="0" err="1" smtClean="0"/>
              <a:t>ы</a:t>
            </a:r>
            <a:r>
              <a:rPr lang="ru-RU" sz="4800" dirty="0" smtClean="0"/>
              <a:t> </a:t>
            </a:r>
            <a:r>
              <a:rPr lang="ru-RU" sz="4800" dirty="0" err="1" smtClean="0"/>
              <a:t>щ</a:t>
            </a:r>
            <a:r>
              <a:rPr lang="ru-RU" dirty="0" smtClean="0"/>
              <a:t>  </a:t>
            </a:r>
            <a:r>
              <a:rPr lang="ru-RU" sz="4800" dirty="0" smtClean="0"/>
              <a:t>э</a:t>
            </a:r>
          </a:p>
          <a:p>
            <a:pPr algn="ctr"/>
            <a:r>
              <a:rPr lang="ru-RU" sz="4800" dirty="0" smtClean="0"/>
              <a:t>М </a:t>
            </a:r>
            <a:r>
              <a:rPr lang="ru-RU" sz="4800" dirty="0" err="1" smtClean="0"/>
              <a:t>н</a:t>
            </a:r>
            <a:r>
              <a:rPr lang="ru-RU" sz="4800" dirty="0" smtClean="0"/>
              <a:t> </a:t>
            </a:r>
            <a:r>
              <a:rPr lang="ru-RU" sz="4800" dirty="0" err="1" smtClean="0"/>
              <a:t>ц</a:t>
            </a:r>
            <a:r>
              <a:rPr lang="ru-RU" sz="4800" dirty="0" smtClean="0"/>
              <a:t> </a:t>
            </a:r>
            <a:r>
              <a:rPr lang="ru-RU" sz="4800" dirty="0" err="1" smtClean="0"/>
              <a:t>ф</a:t>
            </a:r>
            <a:r>
              <a:rPr lang="ru-RU" sz="4800" dirty="0" smtClean="0"/>
              <a:t> </a:t>
            </a:r>
            <a:r>
              <a:rPr lang="ru-RU" sz="4800" dirty="0" err="1" smtClean="0"/>
              <a:t>р</a:t>
            </a:r>
            <a:r>
              <a:rPr lang="ru-RU" sz="4800" dirty="0" smtClean="0"/>
              <a:t> </a:t>
            </a:r>
            <a:r>
              <a:rPr lang="ru-RU" sz="4800" dirty="0" err="1" smtClean="0"/>
              <a:t>ъ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681340" y="4941035"/>
            <a:ext cx="571368" cy="741308"/>
          </a:xfrm>
          <a:custGeom>
            <a:avLst/>
            <a:gdLst>
              <a:gd name="connsiteX0" fmla="*/ 402877 w 571368"/>
              <a:gd name="connsiteY0" fmla="*/ 297171 h 741308"/>
              <a:gd name="connsiteX1" fmla="*/ 429003 w 571368"/>
              <a:gd name="connsiteY1" fmla="*/ 153479 h 741308"/>
              <a:gd name="connsiteX2" fmla="*/ 455129 w 571368"/>
              <a:gd name="connsiteY2" fmla="*/ 101228 h 741308"/>
              <a:gd name="connsiteX3" fmla="*/ 494317 w 571368"/>
              <a:gd name="connsiteY3" fmla="*/ 75102 h 741308"/>
              <a:gd name="connsiteX4" fmla="*/ 389814 w 571368"/>
              <a:gd name="connsiteY4" fmla="*/ 127354 h 741308"/>
              <a:gd name="connsiteX5" fmla="*/ 376751 w 571368"/>
              <a:gd name="connsiteY5" fmla="*/ 166542 h 741308"/>
              <a:gd name="connsiteX6" fmla="*/ 337563 w 571368"/>
              <a:gd name="connsiteY6" fmla="*/ 205731 h 741308"/>
              <a:gd name="connsiteX7" fmla="*/ 298374 w 571368"/>
              <a:gd name="connsiteY7" fmla="*/ 257982 h 741308"/>
              <a:gd name="connsiteX8" fmla="*/ 272249 w 571368"/>
              <a:gd name="connsiteY8" fmla="*/ 310234 h 741308"/>
              <a:gd name="connsiteX9" fmla="*/ 233060 w 571368"/>
              <a:gd name="connsiteY9" fmla="*/ 401674 h 741308"/>
              <a:gd name="connsiteX10" fmla="*/ 193871 w 571368"/>
              <a:gd name="connsiteY10" fmla="*/ 414736 h 741308"/>
              <a:gd name="connsiteX11" fmla="*/ 154683 w 571368"/>
              <a:gd name="connsiteY11" fmla="*/ 388611 h 741308"/>
              <a:gd name="connsiteX12" fmla="*/ 141620 w 571368"/>
              <a:gd name="connsiteY12" fmla="*/ 349422 h 741308"/>
              <a:gd name="connsiteX13" fmla="*/ 115494 w 571368"/>
              <a:gd name="connsiteY13" fmla="*/ 310234 h 741308"/>
              <a:gd name="connsiteX14" fmla="*/ 154683 w 571368"/>
              <a:gd name="connsiteY14" fmla="*/ 101228 h 741308"/>
              <a:gd name="connsiteX15" fmla="*/ 206934 w 571368"/>
              <a:gd name="connsiteY15" fmla="*/ 22851 h 741308"/>
              <a:gd name="connsiteX16" fmla="*/ 415940 w 571368"/>
              <a:gd name="connsiteY16" fmla="*/ 35914 h 741308"/>
              <a:gd name="connsiteX17" fmla="*/ 402877 w 571368"/>
              <a:gd name="connsiteY17" fmla="*/ 140416 h 741308"/>
              <a:gd name="connsiteX18" fmla="*/ 337563 w 571368"/>
              <a:gd name="connsiteY18" fmla="*/ 244919 h 741308"/>
              <a:gd name="connsiteX19" fmla="*/ 298374 w 571368"/>
              <a:gd name="connsiteY19" fmla="*/ 336359 h 741308"/>
              <a:gd name="connsiteX20" fmla="*/ 285311 w 571368"/>
              <a:gd name="connsiteY20" fmla="*/ 375548 h 741308"/>
              <a:gd name="connsiteX21" fmla="*/ 259186 w 571368"/>
              <a:gd name="connsiteY21" fmla="*/ 427799 h 741308"/>
              <a:gd name="connsiteX22" fmla="*/ 246123 w 571368"/>
              <a:gd name="connsiteY22" fmla="*/ 480051 h 741308"/>
              <a:gd name="connsiteX23" fmla="*/ 193871 w 571368"/>
              <a:gd name="connsiteY23" fmla="*/ 388611 h 741308"/>
              <a:gd name="connsiteX24" fmla="*/ 141620 w 571368"/>
              <a:gd name="connsiteY24" fmla="*/ 310234 h 741308"/>
              <a:gd name="connsiteX25" fmla="*/ 76306 w 571368"/>
              <a:gd name="connsiteY25" fmla="*/ 205731 h 741308"/>
              <a:gd name="connsiteX26" fmla="*/ 50180 w 571368"/>
              <a:gd name="connsiteY26" fmla="*/ 153479 h 741308"/>
              <a:gd name="connsiteX27" fmla="*/ 37117 w 571368"/>
              <a:gd name="connsiteY27" fmla="*/ 114291 h 741308"/>
              <a:gd name="connsiteX28" fmla="*/ 63243 w 571368"/>
              <a:gd name="connsiteY28" fmla="*/ 153479 h 741308"/>
              <a:gd name="connsiteX29" fmla="*/ 102431 w 571368"/>
              <a:gd name="connsiteY29" fmla="*/ 192668 h 741308"/>
              <a:gd name="connsiteX30" fmla="*/ 180809 w 571368"/>
              <a:gd name="connsiteY30" fmla="*/ 271045 h 741308"/>
              <a:gd name="connsiteX31" fmla="*/ 246123 w 571368"/>
              <a:gd name="connsiteY31" fmla="*/ 349422 h 741308"/>
              <a:gd name="connsiteX32" fmla="*/ 285311 w 571368"/>
              <a:gd name="connsiteY32" fmla="*/ 401674 h 741308"/>
              <a:gd name="connsiteX33" fmla="*/ 376751 w 571368"/>
              <a:gd name="connsiteY33" fmla="*/ 466988 h 741308"/>
              <a:gd name="connsiteX34" fmla="*/ 389814 w 571368"/>
              <a:gd name="connsiteY34" fmla="*/ 506176 h 741308"/>
              <a:gd name="connsiteX35" fmla="*/ 415940 w 571368"/>
              <a:gd name="connsiteY35" fmla="*/ 558428 h 741308"/>
              <a:gd name="connsiteX36" fmla="*/ 429003 w 571368"/>
              <a:gd name="connsiteY36" fmla="*/ 610679 h 741308"/>
              <a:gd name="connsiteX37" fmla="*/ 442066 w 571368"/>
              <a:gd name="connsiteY37" fmla="*/ 649868 h 741308"/>
              <a:gd name="connsiteX38" fmla="*/ 402877 w 571368"/>
              <a:gd name="connsiteY38" fmla="*/ 558428 h 741308"/>
              <a:gd name="connsiteX39" fmla="*/ 442066 w 571368"/>
              <a:gd name="connsiteY39" fmla="*/ 323296 h 741308"/>
              <a:gd name="connsiteX40" fmla="*/ 494317 w 571368"/>
              <a:gd name="connsiteY40" fmla="*/ 244919 h 741308"/>
              <a:gd name="connsiteX41" fmla="*/ 533506 w 571368"/>
              <a:gd name="connsiteY41" fmla="*/ 179605 h 741308"/>
              <a:gd name="connsiteX42" fmla="*/ 546569 w 571368"/>
              <a:gd name="connsiteY42" fmla="*/ 218794 h 741308"/>
              <a:gd name="connsiteX43" fmla="*/ 494317 w 571368"/>
              <a:gd name="connsiteY43" fmla="*/ 349422 h 741308"/>
              <a:gd name="connsiteX44" fmla="*/ 415940 w 571368"/>
              <a:gd name="connsiteY44" fmla="*/ 493114 h 741308"/>
              <a:gd name="connsiteX45" fmla="*/ 363689 w 571368"/>
              <a:gd name="connsiteY45" fmla="*/ 532302 h 741308"/>
              <a:gd name="connsiteX46" fmla="*/ 337563 w 571368"/>
              <a:gd name="connsiteY46" fmla="*/ 571491 h 741308"/>
              <a:gd name="connsiteX47" fmla="*/ 350626 w 571368"/>
              <a:gd name="connsiteY47" fmla="*/ 584554 h 741308"/>
              <a:gd name="connsiteX48" fmla="*/ 402877 w 571368"/>
              <a:gd name="connsiteY48" fmla="*/ 532302 h 741308"/>
              <a:gd name="connsiteX49" fmla="*/ 468191 w 571368"/>
              <a:gd name="connsiteY49" fmla="*/ 480051 h 741308"/>
              <a:gd name="connsiteX50" fmla="*/ 468191 w 571368"/>
              <a:gd name="connsiteY50" fmla="*/ 427799 h 741308"/>
              <a:gd name="connsiteX51" fmla="*/ 389814 w 571368"/>
              <a:gd name="connsiteY51" fmla="*/ 506176 h 741308"/>
              <a:gd name="connsiteX52" fmla="*/ 363689 w 571368"/>
              <a:gd name="connsiteY52" fmla="*/ 545365 h 741308"/>
              <a:gd name="connsiteX53" fmla="*/ 324500 w 571368"/>
              <a:gd name="connsiteY53" fmla="*/ 558428 h 741308"/>
              <a:gd name="connsiteX54" fmla="*/ 167746 w 571368"/>
              <a:gd name="connsiteY54" fmla="*/ 689056 h 741308"/>
              <a:gd name="connsiteX55" fmla="*/ 89369 w 571368"/>
              <a:gd name="connsiteY55" fmla="*/ 741308 h 741308"/>
              <a:gd name="connsiteX56" fmla="*/ 63243 w 571368"/>
              <a:gd name="connsiteY56" fmla="*/ 584554 h 741308"/>
              <a:gd name="connsiteX57" fmla="*/ 154683 w 571368"/>
              <a:gd name="connsiteY57" fmla="*/ 610679 h 741308"/>
              <a:gd name="connsiteX58" fmla="*/ 272249 w 571368"/>
              <a:gd name="connsiteY58" fmla="*/ 702119 h 741308"/>
              <a:gd name="connsiteX59" fmla="*/ 311437 w 571368"/>
              <a:gd name="connsiteY59" fmla="*/ 728245 h 741308"/>
              <a:gd name="connsiteX60" fmla="*/ 429003 w 571368"/>
              <a:gd name="connsiteY60" fmla="*/ 702119 h 741308"/>
              <a:gd name="connsiteX61" fmla="*/ 442066 w 571368"/>
              <a:gd name="connsiteY61" fmla="*/ 597616 h 741308"/>
              <a:gd name="connsiteX62" fmla="*/ 363689 w 571368"/>
              <a:gd name="connsiteY62" fmla="*/ 558428 h 741308"/>
              <a:gd name="connsiteX63" fmla="*/ 285311 w 571368"/>
              <a:gd name="connsiteY63" fmla="*/ 545365 h 74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71368" h="741308">
                <a:moveTo>
                  <a:pt x="402877" y="297171"/>
                </a:moveTo>
                <a:cubicBezTo>
                  <a:pt x="407645" y="263795"/>
                  <a:pt x="414790" y="191381"/>
                  <a:pt x="429003" y="153479"/>
                </a:cubicBezTo>
                <a:cubicBezTo>
                  <a:pt x="435840" y="135246"/>
                  <a:pt x="442663" y="116187"/>
                  <a:pt x="455129" y="101228"/>
                </a:cubicBezTo>
                <a:cubicBezTo>
                  <a:pt x="465180" y="89167"/>
                  <a:pt x="510016" y="75102"/>
                  <a:pt x="494317" y="75102"/>
                </a:cubicBezTo>
                <a:cubicBezTo>
                  <a:pt x="462361" y="75102"/>
                  <a:pt x="416419" y="109618"/>
                  <a:pt x="389814" y="127354"/>
                </a:cubicBezTo>
                <a:cubicBezTo>
                  <a:pt x="385460" y="140417"/>
                  <a:pt x="384389" y="155085"/>
                  <a:pt x="376751" y="166542"/>
                </a:cubicBezTo>
                <a:cubicBezTo>
                  <a:pt x="366504" y="181913"/>
                  <a:pt x="349585" y="191705"/>
                  <a:pt x="337563" y="205731"/>
                </a:cubicBezTo>
                <a:cubicBezTo>
                  <a:pt x="323394" y="222261"/>
                  <a:pt x="309913" y="239520"/>
                  <a:pt x="298374" y="257982"/>
                </a:cubicBezTo>
                <a:cubicBezTo>
                  <a:pt x="288053" y="274495"/>
                  <a:pt x="279086" y="292001"/>
                  <a:pt x="272249" y="310234"/>
                </a:cubicBezTo>
                <a:cubicBezTo>
                  <a:pt x="258803" y="346091"/>
                  <a:pt x="266150" y="375203"/>
                  <a:pt x="233060" y="401674"/>
                </a:cubicBezTo>
                <a:cubicBezTo>
                  <a:pt x="222308" y="410276"/>
                  <a:pt x="206934" y="410382"/>
                  <a:pt x="193871" y="414736"/>
                </a:cubicBezTo>
                <a:cubicBezTo>
                  <a:pt x="180808" y="406028"/>
                  <a:pt x="164490" y="400870"/>
                  <a:pt x="154683" y="388611"/>
                </a:cubicBezTo>
                <a:cubicBezTo>
                  <a:pt x="146081" y="377859"/>
                  <a:pt x="147778" y="361738"/>
                  <a:pt x="141620" y="349422"/>
                </a:cubicBezTo>
                <a:cubicBezTo>
                  <a:pt x="134599" y="335380"/>
                  <a:pt x="124203" y="323297"/>
                  <a:pt x="115494" y="310234"/>
                </a:cubicBezTo>
                <a:cubicBezTo>
                  <a:pt x="124119" y="215365"/>
                  <a:pt x="113894" y="176008"/>
                  <a:pt x="154683" y="101228"/>
                </a:cubicBezTo>
                <a:cubicBezTo>
                  <a:pt x="169719" y="73663"/>
                  <a:pt x="206934" y="22851"/>
                  <a:pt x="206934" y="22851"/>
                </a:cubicBezTo>
                <a:cubicBezTo>
                  <a:pt x="276603" y="27205"/>
                  <a:pt x="356083" y="0"/>
                  <a:pt x="415940" y="35914"/>
                </a:cubicBezTo>
                <a:cubicBezTo>
                  <a:pt x="446042" y="53975"/>
                  <a:pt x="411391" y="106359"/>
                  <a:pt x="402877" y="140416"/>
                </a:cubicBezTo>
                <a:cubicBezTo>
                  <a:pt x="393911" y="176278"/>
                  <a:pt x="358364" y="217184"/>
                  <a:pt x="337563" y="244919"/>
                </a:cubicBezTo>
                <a:cubicBezTo>
                  <a:pt x="306928" y="336825"/>
                  <a:pt x="346800" y="223366"/>
                  <a:pt x="298374" y="336359"/>
                </a:cubicBezTo>
                <a:cubicBezTo>
                  <a:pt x="292950" y="349015"/>
                  <a:pt x="290735" y="362892"/>
                  <a:pt x="285311" y="375548"/>
                </a:cubicBezTo>
                <a:cubicBezTo>
                  <a:pt x="277640" y="393446"/>
                  <a:pt x="266023" y="409566"/>
                  <a:pt x="259186" y="427799"/>
                </a:cubicBezTo>
                <a:cubicBezTo>
                  <a:pt x="252882" y="444609"/>
                  <a:pt x="250477" y="462634"/>
                  <a:pt x="246123" y="480051"/>
                </a:cubicBezTo>
                <a:cubicBezTo>
                  <a:pt x="158135" y="392063"/>
                  <a:pt x="246501" y="493870"/>
                  <a:pt x="193871" y="388611"/>
                </a:cubicBezTo>
                <a:cubicBezTo>
                  <a:pt x="179829" y="360527"/>
                  <a:pt x="158261" y="336860"/>
                  <a:pt x="141620" y="310234"/>
                </a:cubicBezTo>
                <a:cubicBezTo>
                  <a:pt x="119849" y="275400"/>
                  <a:pt x="94677" y="242472"/>
                  <a:pt x="76306" y="205731"/>
                </a:cubicBezTo>
                <a:cubicBezTo>
                  <a:pt x="67597" y="188314"/>
                  <a:pt x="57851" y="171378"/>
                  <a:pt x="50180" y="153479"/>
                </a:cubicBezTo>
                <a:cubicBezTo>
                  <a:pt x="44756" y="140823"/>
                  <a:pt x="23348" y="114291"/>
                  <a:pt x="37117" y="114291"/>
                </a:cubicBezTo>
                <a:cubicBezTo>
                  <a:pt x="52816" y="114291"/>
                  <a:pt x="53192" y="141418"/>
                  <a:pt x="63243" y="153479"/>
                </a:cubicBezTo>
                <a:cubicBezTo>
                  <a:pt x="75070" y="167671"/>
                  <a:pt x="90409" y="178642"/>
                  <a:pt x="102431" y="192668"/>
                </a:cubicBezTo>
                <a:cubicBezTo>
                  <a:pt x="167240" y="268279"/>
                  <a:pt x="111823" y="225054"/>
                  <a:pt x="180809" y="271045"/>
                </a:cubicBezTo>
                <a:cubicBezTo>
                  <a:pt x="236856" y="383142"/>
                  <a:pt x="172268" y="275566"/>
                  <a:pt x="246123" y="349422"/>
                </a:cubicBezTo>
                <a:cubicBezTo>
                  <a:pt x="261518" y="364817"/>
                  <a:pt x="269916" y="386279"/>
                  <a:pt x="285311" y="401674"/>
                </a:cubicBezTo>
                <a:cubicBezTo>
                  <a:pt x="301508" y="417871"/>
                  <a:pt x="354505" y="452157"/>
                  <a:pt x="376751" y="466988"/>
                </a:cubicBezTo>
                <a:cubicBezTo>
                  <a:pt x="381105" y="480051"/>
                  <a:pt x="384390" y="493520"/>
                  <a:pt x="389814" y="506176"/>
                </a:cubicBezTo>
                <a:cubicBezTo>
                  <a:pt x="397485" y="524075"/>
                  <a:pt x="409102" y="540195"/>
                  <a:pt x="415940" y="558428"/>
                </a:cubicBezTo>
                <a:cubicBezTo>
                  <a:pt x="422244" y="575238"/>
                  <a:pt x="424071" y="593417"/>
                  <a:pt x="429003" y="610679"/>
                </a:cubicBezTo>
                <a:cubicBezTo>
                  <a:pt x="432786" y="623919"/>
                  <a:pt x="442066" y="663638"/>
                  <a:pt x="442066" y="649868"/>
                </a:cubicBezTo>
                <a:cubicBezTo>
                  <a:pt x="442066" y="607691"/>
                  <a:pt x="424209" y="590425"/>
                  <a:pt x="402877" y="558428"/>
                </a:cubicBezTo>
                <a:cubicBezTo>
                  <a:pt x="415940" y="480051"/>
                  <a:pt x="419818" y="399576"/>
                  <a:pt x="442066" y="323296"/>
                </a:cubicBezTo>
                <a:cubicBezTo>
                  <a:pt x="450858" y="293153"/>
                  <a:pt x="477460" y="271409"/>
                  <a:pt x="494317" y="244919"/>
                </a:cubicBezTo>
                <a:cubicBezTo>
                  <a:pt x="507948" y="223499"/>
                  <a:pt x="520443" y="201376"/>
                  <a:pt x="533506" y="179605"/>
                </a:cubicBezTo>
                <a:cubicBezTo>
                  <a:pt x="537860" y="192668"/>
                  <a:pt x="547939" y="205093"/>
                  <a:pt x="546569" y="218794"/>
                </a:cubicBezTo>
                <a:cubicBezTo>
                  <a:pt x="536754" y="316941"/>
                  <a:pt x="527813" y="288013"/>
                  <a:pt x="494317" y="349422"/>
                </a:cubicBezTo>
                <a:cubicBezTo>
                  <a:pt x="494229" y="349583"/>
                  <a:pt x="439811" y="469243"/>
                  <a:pt x="415940" y="493114"/>
                </a:cubicBezTo>
                <a:cubicBezTo>
                  <a:pt x="400545" y="508509"/>
                  <a:pt x="381106" y="519239"/>
                  <a:pt x="363689" y="532302"/>
                </a:cubicBezTo>
                <a:cubicBezTo>
                  <a:pt x="354980" y="545365"/>
                  <a:pt x="347614" y="559430"/>
                  <a:pt x="337563" y="571491"/>
                </a:cubicBezTo>
                <a:cubicBezTo>
                  <a:pt x="299736" y="616883"/>
                  <a:pt x="265900" y="626915"/>
                  <a:pt x="350626" y="584554"/>
                </a:cubicBezTo>
                <a:cubicBezTo>
                  <a:pt x="368043" y="567137"/>
                  <a:pt x="384467" y="548666"/>
                  <a:pt x="402877" y="532302"/>
                </a:cubicBezTo>
                <a:cubicBezTo>
                  <a:pt x="423715" y="513779"/>
                  <a:pt x="449540" y="500775"/>
                  <a:pt x="468191" y="480051"/>
                </a:cubicBezTo>
                <a:cubicBezTo>
                  <a:pt x="571368" y="365411"/>
                  <a:pt x="523644" y="400073"/>
                  <a:pt x="468191" y="427799"/>
                </a:cubicBezTo>
                <a:cubicBezTo>
                  <a:pt x="442065" y="453925"/>
                  <a:pt x="410308" y="475434"/>
                  <a:pt x="389814" y="506176"/>
                </a:cubicBezTo>
                <a:cubicBezTo>
                  <a:pt x="381106" y="519239"/>
                  <a:pt x="375948" y="535557"/>
                  <a:pt x="363689" y="545365"/>
                </a:cubicBezTo>
                <a:cubicBezTo>
                  <a:pt x="352937" y="553967"/>
                  <a:pt x="337563" y="554074"/>
                  <a:pt x="324500" y="558428"/>
                </a:cubicBezTo>
                <a:cubicBezTo>
                  <a:pt x="229265" y="701281"/>
                  <a:pt x="326853" y="582983"/>
                  <a:pt x="167746" y="689056"/>
                </a:cubicBezTo>
                <a:lnTo>
                  <a:pt x="89369" y="741308"/>
                </a:lnTo>
                <a:cubicBezTo>
                  <a:pt x="31212" y="702537"/>
                  <a:pt x="0" y="698392"/>
                  <a:pt x="63243" y="584554"/>
                </a:cubicBezTo>
                <a:cubicBezTo>
                  <a:pt x="65806" y="579940"/>
                  <a:pt x="146818" y="608057"/>
                  <a:pt x="154683" y="610679"/>
                </a:cubicBezTo>
                <a:cubicBezTo>
                  <a:pt x="216075" y="672073"/>
                  <a:pt x="178497" y="639618"/>
                  <a:pt x="272249" y="702119"/>
                </a:cubicBezTo>
                <a:lnTo>
                  <a:pt x="311437" y="728245"/>
                </a:lnTo>
                <a:cubicBezTo>
                  <a:pt x="350626" y="719536"/>
                  <a:pt x="392457" y="718731"/>
                  <a:pt x="429003" y="702119"/>
                </a:cubicBezTo>
                <a:cubicBezTo>
                  <a:pt x="468848" y="684008"/>
                  <a:pt x="456224" y="622392"/>
                  <a:pt x="442066" y="597616"/>
                </a:cubicBezTo>
                <a:cubicBezTo>
                  <a:pt x="431818" y="579683"/>
                  <a:pt x="382340" y="562573"/>
                  <a:pt x="363689" y="558428"/>
                </a:cubicBezTo>
                <a:cubicBezTo>
                  <a:pt x="337833" y="552682"/>
                  <a:pt x="285311" y="545365"/>
                  <a:pt x="285311" y="54536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309667" y="5239812"/>
            <a:ext cx="375442" cy="409098"/>
          </a:xfrm>
          <a:custGeom>
            <a:avLst/>
            <a:gdLst>
              <a:gd name="connsiteX0" fmla="*/ 166436 w 375442"/>
              <a:gd name="connsiteY0" fmla="*/ 102897 h 409098"/>
              <a:gd name="connsiteX1" fmla="*/ 127247 w 375442"/>
              <a:gd name="connsiteY1" fmla="*/ 338028 h 409098"/>
              <a:gd name="connsiteX2" fmla="*/ 140310 w 375442"/>
              <a:gd name="connsiteY2" fmla="*/ 50645 h 409098"/>
              <a:gd name="connsiteX3" fmla="*/ 179499 w 375442"/>
              <a:gd name="connsiteY3" fmla="*/ 76771 h 409098"/>
              <a:gd name="connsiteX4" fmla="*/ 192562 w 375442"/>
              <a:gd name="connsiteY4" fmla="*/ 115959 h 409098"/>
              <a:gd name="connsiteX5" fmla="*/ 205624 w 375442"/>
              <a:gd name="connsiteY5" fmla="*/ 168211 h 409098"/>
              <a:gd name="connsiteX6" fmla="*/ 231750 w 375442"/>
              <a:gd name="connsiteY6" fmla="*/ 207399 h 409098"/>
              <a:gd name="connsiteX7" fmla="*/ 270939 w 375442"/>
              <a:gd name="connsiteY7" fmla="*/ 298839 h 409098"/>
              <a:gd name="connsiteX8" fmla="*/ 284002 w 375442"/>
              <a:gd name="connsiteY8" fmla="*/ 338028 h 409098"/>
              <a:gd name="connsiteX9" fmla="*/ 231750 w 375442"/>
              <a:gd name="connsiteY9" fmla="*/ 298839 h 409098"/>
              <a:gd name="connsiteX10" fmla="*/ 166436 w 375442"/>
              <a:gd name="connsiteY10" fmla="*/ 220462 h 409098"/>
              <a:gd name="connsiteX11" fmla="*/ 127247 w 375442"/>
              <a:gd name="connsiteY11" fmla="*/ 142085 h 409098"/>
              <a:gd name="connsiteX12" fmla="*/ 101122 w 375442"/>
              <a:gd name="connsiteY12" fmla="*/ 102897 h 409098"/>
              <a:gd name="connsiteX13" fmla="*/ 74996 w 375442"/>
              <a:gd name="connsiteY13" fmla="*/ 11457 h 409098"/>
              <a:gd name="connsiteX14" fmla="*/ 114184 w 375442"/>
              <a:gd name="connsiteY14" fmla="*/ 24519 h 409098"/>
              <a:gd name="connsiteX15" fmla="*/ 192562 w 375442"/>
              <a:gd name="connsiteY15" fmla="*/ 37582 h 409098"/>
              <a:gd name="connsiteX16" fmla="*/ 257876 w 375442"/>
              <a:gd name="connsiteY16" fmla="*/ 50645 h 409098"/>
              <a:gd name="connsiteX17" fmla="*/ 310127 w 375442"/>
              <a:gd name="connsiteY17" fmla="*/ 89834 h 409098"/>
              <a:gd name="connsiteX18" fmla="*/ 297064 w 375442"/>
              <a:gd name="connsiteY18" fmla="*/ 129022 h 409098"/>
              <a:gd name="connsiteX19" fmla="*/ 244813 w 375442"/>
              <a:gd name="connsiteY19" fmla="*/ 155148 h 409098"/>
              <a:gd name="connsiteX20" fmla="*/ 205624 w 375442"/>
              <a:gd name="connsiteY20" fmla="*/ 168211 h 409098"/>
              <a:gd name="connsiteX21" fmla="*/ 114184 w 375442"/>
              <a:gd name="connsiteY21" fmla="*/ 194337 h 409098"/>
              <a:gd name="connsiteX22" fmla="*/ 336253 w 375442"/>
              <a:gd name="connsiteY22" fmla="*/ 233525 h 409098"/>
              <a:gd name="connsiteX23" fmla="*/ 375442 w 375442"/>
              <a:gd name="connsiteY23" fmla="*/ 246588 h 409098"/>
              <a:gd name="connsiteX24" fmla="*/ 88059 w 375442"/>
              <a:gd name="connsiteY24" fmla="*/ 259651 h 409098"/>
              <a:gd name="connsiteX25" fmla="*/ 101122 w 375442"/>
              <a:gd name="connsiteY25" fmla="*/ 298839 h 409098"/>
              <a:gd name="connsiteX26" fmla="*/ 192562 w 375442"/>
              <a:gd name="connsiteY26" fmla="*/ 403342 h 409098"/>
              <a:gd name="connsiteX27" fmla="*/ 231750 w 375442"/>
              <a:gd name="connsiteY27" fmla="*/ 403342 h 4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5442" h="409098">
                <a:moveTo>
                  <a:pt x="166436" y="102897"/>
                </a:moveTo>
                <a:cubicBezTo>
                  <a:pt x="153373" y="181274"/>
                  <a:pt x="162782" y="409098"/>
                  <a:pt x="127247" y="338028"/>
                </a:cubicBezTo>
                <a:cubicBezTo>
                  <a:pt x="84362" y="252258"/>
                  <a:pt x="121504" y="144676"/>
                  <a:pt x="140310" y="50645"/>
                </a:cubicBezTo>
                <a:cubicBezTo>
                  <a:pt x="143389" y="35250"/>
                  <a:pt x="166436" y="68062"/>
                  <a:pt x="179499" y="76771"/>
                </a:cubicBezTo>
                <a:cubicBezTo>
                  <a:pt x="183853" y="89834"/>
                  <a:pt x="188779" y="102719"/>
                  <a:pt x="192562" y="115959"/>
                </a:cubicBezTo>
                <a:cubicBezTo>
                  <a:pt x="197494" y="133222"/>
                  <a:pt x="198552" y="151709"/>
                  <a:pt x="205624" y="168211"/>
                </a:cubicBezTo>
                <a:cubicBezTo>
                  <a:pt x="211808" y="182641"/>
                  <a:pt x="223041" y="194336"/>
                  <a:pt x="231750" y="207399"/>
                </a:cubicBezTo>
                <a:cubicBezTo>
                  <a:pt x="258937" y="316148"/>
                  <a:pt x="225833" y="208628"/>
                  <a:pt x="270939" y="298839"/>
                </a:cubicBezTo>
                <a:cubicBezTo>
                  <a:pt x="277097" y="311155"/>
                  <a:pt x="297772" y="338028"/>
                  <a:pt x="284002" y="338028"/>
                </a:cubicBezTo>
                <a:cubicBezTo>
                  <a:pt x="262230" y="338028"/>
                  <a:pt x="248280" y="313008"/>
                  <a:pt x="231750" y="298839"/>
                </a:cubicBezTo>
                <a:cubicBezTo>
                  <a:pt x="202698" y="273937"/>
                  <a:pt x="184761" y="253446"/>
                  <a:pt x="166436" y="220462"/>
                </a:cubicBezTo>
                <a:cubicBezTo>
                  <a:pt x="152251" y="194928"/>
                  <a:pt x="141432" y="167619"/>
                  <a:pt x="127247" y="142085"/>
                </a:cubicBezTo>
                <a:cubicBezTo>
                  <a:pt x="119623" y="128361"/>
                  <a:pt x="108143" y="116939"/>
                  <a:pt x="101122" y="102897"/>
                </a:cubicBezTo>
                <a:cubicBezTo>
                  <a:pt x="96796" y="94246"/>
                  <a:pt x="72604" y="15044"/>
                  <a:pt x="74996" y="11457"/>
                </a:cubicBezTo>
                <a:cubicBezTo>
                  <a:pt x="82634" y="0"/>
                  <a:pt x="100743" y="21532"/>
                  <a:pt x="114184" y="24519"/>
                </a:cubicBezTo>
                <a:cubicBezTo>
                  <a:pt x="140040" y="30265"/>
                  <a:pt x="166503" y="32844"/>
                  <a:pt x="192562" y="37582"/>
                </a:cubicBezTo>
                <a:cubicBezTo>
                  <a:pt x="214406" y="41554"/>
                  <a:pt x="236105" y="46291"/>
                  <a:pt x="257876" y="50645"/>
                </a:cubicBezTo>
                <a:cubicBezTo>
                  <a:pt x="275293" y="63708"/>
                  <a:pt x="300391" y="70361"/>
                  <a:pt x="310127" y="89834"/>
                </a:cubicBezTo>
                <a:cubicBezTo>
                  <a:pt x="316285" y="102150"/>
                  <a:pt x="306800" y="119286"/>
                  <a:pt x="297064" y="129022"/>
                </a:cubicBezTo>
                <a:cubicBezTo>
                  <a:pt x="283295" y="142791"/>
                  <a:pt x="262711" y="147477"/>
                  <a:pt x="244813" y="155148"/>
                </a:cubicBezTo>
                <a:cubicBezTo>
                  <a:pt x="232157" y="160572"/>
                  <a:pt x="218813" y="164254"/>
                  <a:pt x="205624" y="168211"/>
                </a:cubicBezTo>
                <a:cubicBezTo>
                  <a:pt x="175261" y="177320"/>
                  <a:pt x="144664" y="185628"/>
                  <a:pt x="114184" y="194337"/>
                </a:cubicBezTo>
                <a:cubicBezTo>
                  <a:pt x="0" y="270458"/>
                  <a:pt x="72897" y="210624"/>
                  <a:pt x="336253" y="233525"/>
                </a:cubicBezTo>
                <a:cubicBezTo>
                  <a:pt x="349971" y="234718"/>
                  <a:pt x="362379" y="242234"/>
                  <a:pt x="375442" y="246588"/>
                </a:cubicBezTo>
                <a:cubicBezTo>
                  <a:pt x="279648" y="250942"/>
                  <a:pt x="182259" y="241708"/>
                  <a:pt x="88059" y="259651"/>
                </a:cubicBezTo>
                <a:cubicBezTo>
                  <a:pt x="74533" y="262227"/>
                  <a:pt x="94435" y="286802"/>
                  <a:pt x="101122" y="298839"/>
                </a:cubicBezTo>
                <a:cubicBezTo>
                  <a:pt x="119926" y="332687"/>
                  <a:pt x="148324" y="388596"/>
                  <a:pt x="192562" y="403342"/>
                </a:cubicBezTo>
                <a:cubicBezTo>
                  <a:pt x="204954" y="407473"/>
                  <a:pt x="218687" y="403342"/>
                  <a:pt x="231750" y="40334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619794" y="5170254"/>
            <a:ext cx="587829" cy="603529"/>
          </a:xfrm>
          <a:custGeom>
            <a:avLst/>
            <a:gdLst>
              <a:gd name="connsiteX0" fmla="*/ 509452 w 587829"/>
              <a:gd name="connsiteY0" fmla="*/ 107140 h 603529"/>
              <a:gd name="connsiteX1" fmla="*/ 287383 w 587829"/>
              <a:gd name="connsiteY1" fmla="*/ 276957 h 603529"/>
              <a:gd name="connsiteX2" fmla="*/ 209006 w 587829"/>
              <a:gd name="connsiteY2" fmla="*/ 329209 h 603529"/>
              <a:gd name="connsiteX3" fmla="*/ 78377 w 587829"/>
              <a:gd name="connsiteY3" fmla="*/ 433712 h 603529"/>
              <a:gd name="connsiteX4" fmla="*/ 39189 w 587829"/>
              <a:gd name="connsiteY4" fmla="*/ 459837 h 603529"/>
              <a:gd name="connsiteX5" fmla="*/ 0 w 587829"/>
              <a:gd name="connsiteY5" fmla="*/ 472900 h 603529"/>
              <a:gd name="connsiteX6" fmla="*/ 91440 w 587829"/>
              <a:gd name="connsiteY6" fmla="*/ 407586 h 603529"/>
              <a:gd name="connsiteX7" fmla="*/ 274320 w 587829"/>
              <a:gd name="connsiteY7" fmla="*/ 316146 h 603529"/>
              <a:gd name="connsiteX8" fmla="*/ 404949 w 587829"/>
              <a:gd name="connsiteY8" fmla="*/ 198580 h 603529"/>
              <a:gd name="connsiteX9" fmla="*/ 457200 w 587829"/>
              <a:gd name="connsiteY9" fmla="*/ 146329 h 603529"/>
              <a:gd name="connsiteX10" fmla="*/ 509452 w 587829"/>
              <a:gd name="connsiteY10" fmla="*/ 107140 h 603529"/>
              <a:gd name="connsiteX11" fmla="*/ 561703 w 587829"/>
              <a:gd name="connsiteY11" fmla="*/ 54889 h 603529"/>
              <a:gd name="connsiteX12" fmla="*/ 587829 w 587829"/>
              <a:gd name="connsiteY12" fmla="*/ 15700 h 603529"/>
              <a:gd name="connsiteX13" fmla="*/ 561703 w 587829"/>
              <a:gd name="connsiteY13" fmla="*/ 67952 h 603529"/>
              <a:gd name="connsiteX14" fmla="*/ 483326 w 587829"/>
              <a:gd name="connsiteY14" fmla="*/ 185517 h 603529"/>
              <a:gd name="connsiteX15" fmla="*/ 457200 w 587829"/>
              <a:gd name="connsiteY15" fmla="*/ 276957 h 603529"/>
              <a:gd name="connsiteX16" fmla="*/ 418012 w 587829"/>
              <a:gd name="connsiteY16" fmla="*/ 355335 h 603529"/>
              <a:gd name="connsiteX17" fmla="*/ 404949 w 587829"/>
              <a:gd name="connsiteY17" fmla="*/ 420649 h 603529"/>
              <a:gd name="connsiteX18" fmla="*/ 378823 w 587829"/>
              <a:gd name="connsiteY18" fmla="*/ 499026 h 603529"/>
              <a:gd name="connsiteX19" fmla="*/ 431075 w 587829"/>
              <a:gd name="connsiteY19" fmla="*/ 303083 h 603529"/>
              <a:gd name="connsiteX20" fmla="*/ 470263 w 587829"/>
              <a:gd name="connsiteY20" fmla="*/ 198580 h 603529"/>
              <a:gd name="connsiteX21" fmla="*/ 548640 w 587829"/>
              <a:gd name="connsiteY21" fmla="*/ 94077 h 603529"/>
              <a:gd name="connsiteX22" fmla="*/ 535577 w 587829"/>
              <a:gd name="connsiteY22" fmla="*/ 146329 h 603529"/>
              <a:gd name="connsiteX23" fmla="*/ 470263 w 587829"/>
              <a:gd name="connsiteY23" fmla="*/ 250832 h 603529"/>
              <a:gd name="connsiteX24" fmla="*/ 391886 w 587829"/>
              <a:gd name="connsiteY24" fmla="*/ 394523 h 603529"/>
              <a:gd name="connsiteX25" fmla="*/ 365760 w 587829"/>
              <a:gd name="connsiteY25" fmla="*/ 472900 h 603529"/>
              <a:gd name="connsiteX26" fmla="*/ 339635 w 587829"/>
              <a:gd name="connsiteY26" fmla="*/ 525152 h 603529"/>
              <a:gd name="connsiteX27" fmla="*/ 313509 w 587829"/>
              <a:gd name="connsiteY27" fmla="*/ 603529 h 603529"/>
              <a:gd name="connsiteX28" fmla="*/ 313509 w 587829"/>
              <a:gd name="connsiteY28" fmla="*/ 329209 h 603529"/>
              <a:gd name="connsiteX29" fmla="*/ 326572 w 587829"/>
              <a:gd name="connsiteY29" fmla="*/ 290020 h 603529"/>
              <a:gd name="connsiteX30" fmla="*/ 365760 w 587829"/>
              <a:gd name="connsiteY30" fmla="*/ 263895 h 603529"/>
              <a:gd name="connsiteX31" fmla="*/ 431075 w 587829"/>
              <a:gd name="connsiteY31" fmla="*/ 172455 h 603529"/>
              <a:gd name="connsiteX32" fmla="*/ 509452 w 587829"/>
              <a:gd name="connsiteY32" fmla="*/ 133266 h 603529"/>
              <a:gd name="connsiteX33" fmla="*/ 509452 w 587829"/>
              <a:gd name="connsiteY33" fmla="*/ 407586 h 603529"/>
              <a:gd name="connsiteX34" fmla="*/ 470263 w 587829"/>
              <a:gd name="connsiteY34" fmla="*/ 433712 h 603529"/>
              <a:gd name="connsiteX35" fmla="*/ 352697 w 587829"/>
              <a:gd name="connsiteY35" fmla="*/ 381460 h 603529"/>
              <a:gd name="connsiteX36" fmla="*/ 313509 w 587829"/>
              <a:gd name="connsiteY36" fmla="*/ 368397 h 603529"/>
              <a:gd name="connsiteX37" fmla="*/ 235132 w 587829"/>
              <a:gd name="connsiteY37" fmla="*/ 329209 h 603529"/>
              <a:gd name="connsiteX38" fmla="*/ 195943 w 587829"/>
              <a:gd name="connsiteY38" fmla="*/ 303083 h 603529"/>
              <a:gd name="connsiteX39" fmla="*/ 65315 w 587829"/>
              <a:gd name="connsiteY39" fmla="*/ 237769 h 603529"/>
              <a:gd name="connsiteX40" fmla="*/ 209006 w 587829"/>
              <a:gd name="connsiteY40" fmla="*/ 276957 h 603529"/>
              <a:gd name="connsiteX41" fmla="*/ 313509 w 587829"/>
              <a:gd name="connsiteY41" fmla="*/ 329209 h 603529"/>
              <a:gd name="connsiteX42" fmla="*/ 352697 w 587829"/>
              <a:gd name="connsiteY42" fmla="*/ 342272 h 603529"/>
              <a:gd name="connsiteX43" fmla="*/ 444137 w 587829"/>
              <a:gd name="connsiteY43" fmla="*/ 394523 h 603529"/>
              <a:gd name="connsiteX44" fmla="*/ 522515 w 587829"/>
              <a:gd name="connsiteY44" fmla="*/ 381460 h 603529"/>
              <a:gd name="connsiteX45" fmla="*/ 470263 w 587829"/>
              <a:gd name="connsiteY45" fmla="*/ 342272 h 603529"/>
              <a:gd name="connsiteX46" fmla="*/ 391886 w 587829"/>
              <a:gd name="connsiteY46" fmla="*/ 263895 h 603529"/>
              <a:gd name="connsiteX47" fmla="*/ 326572 w 587829"/>
              <a:gd name="connsiteY47" fmla="*/ 224706 h 603529"/>
              <a:gd name="connsiteX48" fmla="*/ 209006 w 587829"/>
              <a:gd name="connsiteY48" fmla="*/ 146329 h 603529"/>
              <a:gd name="connsiteX49" fmla="*/ 156755 w 587829"/>
              <a:gd name="connsiteY49" fmla="*/ 133266 h 603529"/>
              <a:gd name="connsiteX50" fmla="*/ 209006 w 587829"/>
              <a:gd name="connsiteY50" fmla="*/ 107140 h 603529"/>
              <a:gd name="connsiteX51" fmla="*/ 470263 w 587829"/>
              <a:gd name="connsiteY51" fmla="*/ 159392 h 603529"/>
              <a:gd name="connsiteX52" fmla="*/ 561703 w 587829"/>
              <a:gd name="connsiteY52" fmla="*/ 198580 h 603529"/>
              <a:gd name="connsiteX53" fmla="*/ 313509 w 587829"/>
              <a:gd name="connsiteY53" fmla="*/ 211643 h 603529"/>
              <a:gd name="connsiteX54" fmla="*/ 287383 w 587829"/>
              <a:gd name="connsiteY54" fmla="*/ 172455 h 603529"/>
              <a:gd name="connsiteX55" fmla="*/ 235132 w 587829"/>
              <a:gd name="connsiteY55" fmla="*/ 159392 h 603529"/>
              <a:gd name="connsiteX56" fmla="*/ 156755 w 587829"/>
              <a:gd name="connsiteY56" fmla="*/ 120203 h 603529"/>
              <a:gd name="connsiteX57" fmla="*/ 104503 w 587829"/>
              <a:gd name="connsiteY57" fmla="*/ 107140 h 603529"/>
              <a:gd name="connsiteX58" fmla="*/ 104503 w 587829"/>
              <a:gd name="connsiteY58" fmla="*/ 81015 h 60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7829" h="603529">
                <a:moveTo>
                  <a:pt x="509452" y="107140"/>
                </a:moveTo>
                <a:cubicBezTo>
                  <a:pt x="381382" y="171175"/>
                  <a:pt x="508225" y="102608"/>
                  <a:pt x="287383" y="276957"/>
                </a:cubicBezTo>
                <a:cubicBezTo>
                  <a:pt x="262738" y="296413"/>
                  <a:pt x="234125" y="310369"/>
                  <a:pt x="209006" y="329209"/>
                </a:cubicBezTo>
                <a:cubicBezTo>
                  <a:pt x="164396" y="362666"/>
                  <a:pt x="124774" y="402781"/>
                  <a:pt x="78377" y="433712"/>
                </a:cubicBezTo>
                <a:cubicBezTo>
                  <a:pt x="65314" y="442420"/>
                  <a:pt x="53231" y="452816"/>
                  <a:pt x="39189" y="459837"/>
                </a:cubicBezTo>
                <a:cubicBezTo>
                  <a:pt x="26873" y="465995"/>
                  <a:pt x="13063" y="468546"/>
                  <a:pt x="0" y="472900"/>
                </a:cubicBezTo>
                <a:cubicBezTo>
                  <a:pt x="15357" y="461383"/>
                  <a:pt x="69800" y="419043"/>
                  <a:pt x="91440" y="407586"/>
                </a:cubicBezTo>
                <a:cubicBezTo>
                  <a:pt x="151675" y="375697"/>
                  <a:pt x="274320" y="316146"/>
                  <a:pt x="274320" y="316146"/>
                </a:cubicBezTo>
                <a:cubicBezTo>
                  <a:pt x="506923" y="83543"/>
                  <a:pt x="241331" y="341746"/>
                  <a:pt x="404949" y="198580"/>
                </a:cubicBezTo>
                <a:cubicBezTo>
                  <a:pt x="423486" y="182360"/>
                  <a:pt x="438663" y="162549"/>
                  <a:pt x="457200" y="146329"/>
                </a:cubicBezTo>
                <a:cubicBezTo>
                  <a:pt x="473585" y="131992"/>
                  <a:pt x="493067" y="121477"/>
                  <a:pt x="509452" y="107140"/>
                </a:cubicBezTo>
                <a:cubicBezTo>
                  <a:pt x="527989" y="90920"/>
                  <a:pt x="545673" y="73591"/>
                  <a:pt x="561703" y="54889"/>
                </a:cubicBezTo>
                <a:cubicBezTo>
                  <a:pt x="571920" y="42969"/>
                  <a:pt x="587829" y="0"/>
                  <a:pt x="587829" y="15700"/>
                </a:cubicBezTo>
                <a:cubicBezTo>
                  <a:pt x="587829" y="35173"/>
                  <a:pt x="571160" y="50929"/>
                  <a:pt x="561703" y="67952"/>
                </a:cubicBezTo>
                <a:cubicBezTo>
                  <a:pt x="525709" y="132742"/>
                  <a:pt x="525405" y="129413"/>
                  <a:pt x="483326" y="185517"/>
                </a:cubicBezTo>
                <a:cubicBezTo>
                  <a:pt x="474617" y="215997"/>
                  <a:pt x="468579" y="247370"/>
                  <a:pt x="457200" y="276957"/>
                </a:cubicBezTo>
                <a:cubicBezTo>
                  <a:pt x="446714" y="304220"/>
                  <a:pt x="427994" y="327884"/>
                  <a:pt x="418012" y="355335"/>
                </a:cubicBezTo>
                <a:cubicBezTo>
                  <a:pt x="410425" y="376201"/>
                  <a:pt x="410791" y="399229"/>
                  <a:pt x="404949" y="420649"/>
                </a:cubicBezTo>
                <a:cubicBezTo>
                  <a:pt x="397703" y="447218"/>
                  <a:pt x="373422" y="526030"/>
                  <a:pt x="378823" y="499026"/>
                </a:cubicBezTo>
                <a:cubicBezTo>
                  <a:pt x="415315" y="316570"/>
                  <a:pt x="385412" y="424852"/>
                  <a:pt x="431075" y="303083"/>
                </a:cubicBezTo>
                <a:cubicBezTo>
                  <a:pt x="442698" y="272087"/>
                  <a:pt x="454101" y="224844"/>
                  <a:pt x="470263" y="198580"/>
                </a:cubicBezTo>
                <a:cubicBezTo>
                  <a:pt x="493084" y="161496"/>
                  <a:pt x="548640" y="94077"/>
                  <a:pt x="548640" y="94077"/>
                </a:cubicBezTo>
                <a:cubicBezTo>
                  <a:pt x="544286" y="111494"/>
                  <a:pt x="542868" y="129923"/>
                  <a:pt x="535577" y="146329"/>
                </a:cubicBezTo>
                <a:cubicBezTo>
                  <a:pt x="520724" y="179748"/>
                  <a:pt x="490430" y="218565"/>
                  <a:pt x="470263" y="250832"/>
                </a:cubicBezTo>
                <a:cubicBezTo>
                  <a:pt x="442533" y="295200"/>
                  <a:pt x="411958" y="346350"/>
                  <a:pt x="391886" y="394523"/>
                </a:cubicBezTo>
                <a:cubicBezTo>
                  <a:pt x="381294" y="419943"/>
                  <a:pt x="375988" y="447331"/>
                  <a:pt x="365760" y="472900"/>
                </a:cubicBezTo>
                <a:cubicBezTo>
                  <a:pt x="358528" y="490980"/>
                  <a:pt x="346867" y="507072"/>
                  <a:pt x="339635" y="525152"/>
                </a:cubicBezTo>
                <a:cubicBezTo>
                  <a:pt x="329407" y="550721"/>
                  <a:pt x="313509" y="603529"/>
                  <a:pt x="313509" y="603529"/>
                </a:cubicBezTo>
                <a:cubicBezTo>
                  <a:pt x="284171" y="486176"/>
                  <a:pt x="292333" y="540965"/>
                  <a:pt x="313509" y="329209"/>
                </a:cubicBezTo>
                <a:cubicBezTo>
                  <a:pt x="314879" y="315508"/>
                  <a:pt x="317970" y="300772"/>
                  <a:pt x="326572" y="290020"/>
                </a:cubicBezTo>
                <a:cubicBezTo>
                  <a:pt x="336379" y="277761"/>
                  <a:pt x="352697" y="272603"/>
                  <a:pt x="365760" y="263895"/>
                </a:cubicBezTo>
                <a:cubicBezTo>
                  <a:pt x="380596" y="241641"/>
                  <a:pt x="414870" y="188660"/>
                  <a:pt x="431075" y="172455"/>
                </a:cubicBezTo>
                <a:cubicBezTo>
                  <a:pt x="456399" y="147131"/>
                  <a:pt x="477578" y="143891"/>
                  <a:pt x="509452" y="133266"/>
                </a:cubicBezTo>
                <a:cubicBezTo>
                  <a:pt x="543397" y="235101"/>
                  <a:pt x="545747" y="226112"/>
                  <a:pt x="509452" y="407586"/>
                </a:cubicBezTo>
                <a:cubicBezTo>
                  <a:pt x="506373" y="422981"/>
                  <a:pt x="483326" y="425003"/>
                  <a:pt x="470263" y="433712"/>
                </a:cubicBezTo>
                <a:cubicBezTo>
                  <a:pt x="370554" y="408784"/>
                  <a:pt x="465689" y="437956"/>
                  <a:pt x="352697" y="381460"/>
                </a:cubicBezTo>
                <a:cubicBezTo>
                  <a:pt x="340381" y="375302"/>
                  <a:pt x="326092" y="373989"/>
                  <a:pt x="313509" y="368397"/>
                </a:cubicBezTo>
                <a:cubicBezTo>
                  <a:pt x="286817" y="356534"/>
                  <a:pt x="260666" y="343394"/>
                  <a:pt x="235132" y="329209"/>
                </a:cubicBezTo>
                <a:cubicBezTo>
                  <a:pt x="221408" y="321585"/>
                  <a:pt x="209985" y="310104"/>
                  <a:pt x="195943" y="303083"/>
                </a:cubicBezTo>
                <a:cubicBezTo>
                  <a:pt x="18160" y="214190"/>
                  <a:pt x="246990" y="346773"/>
                  <a:pt x="65315" y="237769"/>
                </a:cubicBezTo>
                <a:cubicBezTo>
                  <a:pt x="141450" y="212390"/>
                  <a:pt x="92188" y="218548"/>
                  <a:pt x="209006" y="276957"/>
                </a:cubicBezTo>
                <a:lnTo>
                  <a:pt x="313509" y="329209"/>
                </a:lnTo>
                <a:cubicBezTo>
                  <a:pt x="326572" y="333563"/>
                  <a:pt x="340041" y="336848"/>
                  <a:pt x="352697" y="342272"/>
                </a:cubicBezTo>
                <a:cubicBezTo>
                  <a:pt x="399108" y="362162"/>
                  <a:pt x="404776" y="368282"/>
                  <a:pt x="444137" y="394523"/>
                </a:cubicBezTo>
                <a:lnTo>
                  <a:pt x="522515" y="381460"/>
                </a:lnTo>
                <a:cubicBezTo>
                  <a:pt x="532252" y="361987"/>
                  <a:pt x="486446" y="356836"/>
                  <a:pt x="470263" y="342272"/>
                </a:cubicBezTo>
                <a:cubicBezTo>
                  <a:pt x="442800" y="317556"/>
                  <a:pt x="423568" y="282904"/>
                  <a:pt x="391886" y="263895"/>
                </a:cubicBezTo>
                <a:cubicBezTo>
                  <a:pt x="370115" y="250832"/>
                  <a:pt x="347929" y="238436"/>
                  <a:pt x="326572" y="224706"/>
                </a:cubicBezTo>
                <a:cubicBezTo>
                  <a:pt x="286953" y="199237"/>
                  <a:pt x="254699" y="157752"/>
                  <a:pt x="209006" y="146329"/>
                </a:cubicBezTo>
                <a:lnTo>
                  <a:pt x="156755" y="133266"/>
                </a:lnTo>
                <a:cubicBezTo>
                  <a:pt x="174172" y="124557"/>
                  <a:pt x="189533" y="107140"/>
                  <a:pt x="209006" y="107140"/>
                </a:cubicBezTo>
                <a:cubicBezTo>
                  <a:pt x="275135" y="107140"/>
                  <a:pt x="397872" y="127218"/>
                  <a:pt x="470263" y="159392"/>
                </a:cubicBezTo>
                <a:cubicBezTo>
                  <a:pt x="586247" y="210940"/>
                  <a:pt x="423486" y="164025"/>
                  <a:pt x="561703" y="198580"/>
                </a:cubicBezTo>
                <a:cubicBezTo>
                  <a:pt x="473514" y="257374"/>
                  <a:pt x="497814" y="252599"/>
                  <a:pt x="313509" y="211643"/>
                </a:cubicBezTo>
                <a:cubicBezTo>
                  <a:pt x="298183" y="208237"/>
                  <a:pt x="300446" y="181163"/>
                  <a:pt x="287383" y="172455"/>
                </a:cubicBezTo>
                <a:cubicBezTo>
                  <a:pt x="272445" y="162496"/>
                  <a:pt x="252549" y="163746"/>
                  <a:pt x="235132" y="159392"/>
                </a:cubicBezTo>
                <a:cubicBezTo>
                  <a:pt x="192195" y="130767"/>
                  <a:pt x="204076" y="133723"/>
                  <a:pt x="156755" y="120203"/>
                </a:cubicBezTo>
                <a:cubicBezTo>
                  <a:pt x="139492" y="115271"/>
                  <a:pt x="118866" y="117912"/>
                  <a:pt x="104503" y="107140"/>
                </a:cubicBezTo>
                <a:cubicBezTo>
                  <a:pt x="97536" y="101915"/>
                  <a:pt x="104503" y="89723"/>
                  <a:pt x="104503" y="8101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194560" y="5235986"/>
            <a:ext cx="710284" cy="402647"/>
          </a:xfrm>
          <a:custGeom>
            <a:avLst/>
            <a:gdLst>
              <a:gd name="connsiteX0" fmla="*/ 613954 w 710284"/>
              <a:gd name="connsiteY0" fmla="*/ 41408 h 402647"/>
              <a:gd name="connsiteX1" fmla="*/ 339634 w 710284"/>
              <a:gd name="connsiteY1" fmla="*/ 119785 h 402647"/>
              <a:gd name="connsiteX2" fmla="*/ 300446 w 710284"/>
              <a:gd name="connsiteY2" fmla="*/ 132848 h 402647"/>
              <a:gd name="connsiteX3" fmla="*/ 274320 w 710284"/>
              <a:gd name="connsiteY3" fmla="*/ 172037 h 402647"/>
              <a:gd name="connsiteX4" fmla="*/ 209006 w 710284"/>
              <a:gd name="connsiteY4" fmla="*/ 185100 h 402647"/>
              <a:gd name="connsiteX5" fmla="*/ 117566 w 710284"/>
              <a:gd name="connsiteY5" fmla="*/ 224288 h 402647"/>
              <a:gd name="connsiteX6" fmla="*/ 78377 w 710284"/>
              <a:gd name="connsiteY6" fmla="*/ 237351 h 402647"/>
              <a:gd name="connsiteX7" fmla="*/ 39189 w 710284"/>
              <a:gd name="connsiteY7" fmla="*/ 276540 h 402647"/>
              <a:gd name="connsiteX8" fmla="*/ 0 w 710284"/>
              <a:gd name="connsiteY8" fmla="*/ 289603 h 402647"/>
              <a:gd name="connsiteX9" fmla="*/ 39189 w 710284"/>
              <a:gd name="connsiteY9" fmla="*/ 263477 h 402647"/>
              <a:gd name="connsiteX10" fmla="*/ 91440 w 710284"/>
              <a:gd name="connsiteY10" fmla="*/ 237351 h 402647"/>
              <a:gd name="connsiteX11" fmla="*/ 156754 w 710284"/>
              <a:gd name="connsiteY11" fmla="*/ 198163 h 402647"/>
              <a:gd name="connsiteX12" fmla="*/ 222069 w 710284"/>
              <a:gd name="connsiteY12" fmla="*/ 172037 h 402647"/>
              <a:gd name="connsiteX13" fmla="*/ 300446 w 710284"/>
              <a:gd name="connsiteY13" fmla="*/ 119785 h 402647"/>
              <a:gd name="connsiteX14" fmla="*/ 339634 w 710284"/>
              <a:gd name="connsiteY14" fmla="*/ 80597 h 402647"/>
              <a:gd name="connsiteX15" fmla="*/ 444137 w 710284"/>
              <a:gd name="connsiteY15" fmla="*/ 41408 h 402647"/>
              <a:gd name="connsiteX16" fmla="*/ 496389 w 710284"/>
              <a:gd name="connsiteY16" fmla="*/ 2220 h 402647"/>
              <a:gd name="connsiteX17" fmla="*/ 535577 w 710284"/>
              <a:gd name="connsiteY17" fmla="*/ 28345 h 402647"/>
              <a:gd name="connsiteX18" fmla="*/ 352697 w 710284"/>
              <a:gd name="connsiteY18" fmla="*/ 185100 h 402647"/>
              <a:gd name="connsiteX19" fmla="*/ 261257 w 710284"/>
              <a:gd name="connsiteY19" fmla="*/ 276540 h 402647"/>
              <a:gd name="connsiteX20" fmla="*/ 182880 w 710284"/>
              <a:gd name="connsiteY20" fmla="*/ 289603 h 402647"/>
              <a:gd name="connsiteX21" fmla="*/ 143691 w 710284"/>
              <a:gd name="connsiteY21" fmla="*/ 302665 h 402647"/>
              <a:gd name="connsiteX22" fmla="*/ 235131 w 710284"/>
              <a:gd name="connsiteY22" fmla="*/ 276540 h 402647"/>
              <a:gd name="connsiteX23" fmla="*/ 352697 w 710284"/>
              <a:gd name="connsiteY23" fmla="*/ 224288 h 402647"/>
              <a:gd name="connsiteX24" fmla="*/ 418011 w 710284"/>
              <a:gd name="connsiteY24" fmla="*/ 211225 h 402647"/>
              <a:gd name="connsiteX25" fmla="*/ 627017 w 710284"/>
              <a:gd name="connsiteY25" fmla="*/ 145911 h 402647"/>
              <a:gd name="connsiteX26" fmla="*/ 692331 w 710284"/>
              <a:gd name="connsiteY26" fmla="*/ 132848 h 402647"/>
              <a:gd name="connsiteX27" fmla="*/ 640080 w 710284"/>
              <a:gd name="connsiteY27" fmla="*/ 145911 h 402647"/>
              <a:gd name="connsiteX28" fmla="*/ 483326 w 710284"/>
              <a:gd name="connsiteY28" fmla="*/ 185100 h 402647"/>
              <a:gd name="connsiteX29" fmla="*/ 444137 w 710284"/>
              <a:gd name="connsiteY29" fmla="*/ 211225 h 402647"/>
              <a:gd name="connsiteX30" fmla="*/ 378823 w 710284"/>
              <a:gd name="connsiteY30" fmla="*/ 237351 h 402647"/>
              <a:gd name="connsiteX31" fmla="*/ 274320 w 710284"/>
              <a:gd name="connsiteY31" fmla="*/ 263477 h 402647"/>
              <a:gd name="connsiteX32" fmla="*/ 182880 w 710284"/>
              <a:gd name="connsiteY32" fmla="*/ 302665 h 402647"/>
              <a:gd name="connsiteX33" fmla="*/ 156754 w 710284"/>
              <a:gd name="connsiteY33" fmla="*/ 381043 h 402647"/>
              <a:gd name="connsiteX34" fmla="*/ 248194 w 710284"/>
              <a:gd name="connsiteY34" fmla="*/ 328791 h 402647"/>
              <a:gd name="connsiteX35" fmla="*/ 300446 w 710284"/>
              <a:gd name="connsiteY35" fmla="*/ 302665 h 402647"/>
              <a:gd name="connsiteX36" fmla="*/ 418011 w 710284"/>
              <a:gd name="connsiteY36" fmla="*/ 237351 h 402647"/>
              <a:gd name="connsiteX37" fmla="*/ 496389 w 710284"/>
              <a:gd name="connsiteY37" fmla="*/ 211225 h 402647"/>
              <a:gd name="connsiteX38" fmla="*/ 535577 w 710284"/>
              <a:gd name="connsiteY38" fmla="*/ 198163 h 402647"/>
              <a:gd name="connsiteX39" fmla="*/ 574766 w 710284"/>
              <a:gd name="connsiteY39" fmla="*/ 172037 h 402647"/>
              <a:gd name="connsiteX40" fmla="*/ 613954 w 710284"/>
              <a:gd name="connsiteY40" fmla="*/ 158974 h 402647"/>
              <a:gd name="connsiteX41" fmla="*/ 574766 w 710284"/>
              <a:gd name="connsiteY41" fmla="*/ 132848 h 402647"/>
              <a:gd name="connsiteX42" fmla="*/ 470263 w 710284"/>
              <a:gd name="connsiteY42" fmla="*/ 145911 h 402647"/>
              <a:gd name="connsiteX43" fmla="*/ 391886 w 710284"/>
              <a:gd name="connsiteY43" fmla="*/ 198163 h 402647"/>
              <a:gd name="connsiteX44" fmla="*/ 326571 w 710284"/>
              <a:gd name="connsiteY44" fmla="*/ 224288 h 402647"/>
              <a:gd name="connsiteX45" fmla="*/ 287383 w 710284"/>
              <a:gd name="connsiteY45" fmla="*/ 276540 h 402647"/>
              <a:gd name="connsiteX46" fmla="*/ 248194 w 710284"/>
              <a:gd name="connsiteY46" fmla="*/ 289603 h 402647"/>
              <a:gd name="connsiteX47" fmla="*/ 182880 w 710284"/>
              <a:gd name="connsiteY47" fmla="*/ 315728 h 402647"/>
              <a:gd name="connsiteX48" fmla="*/ 130629 w 710284"/>
              <a:gd name="connsiteY48" fmla="*/ 354917 h 402647"/>
              <a:gd name="connsiteX49" fmla="*/ 39189 w 710284"/>
              <a:gd name="connsiteY49" fmla="*/ 354917 h 40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10284" h="402647">
                <a:moveTo>
                  <a:pt x="613954" y="41408"/>
                </a:moveTo>
                <a:lnTo>
                  <a:pt x="339634" y="119785"/>
                </a:lnTo>
                <a:cubicBezTo>
                  <a:pt x="326415" y="123640"/>
                  <a:pt x="311198" y="124246"/>
                  <a:pt x="300446" y="132848"/>
                </a:cubicBezTo>
                <a:cubicBezTo>
                  <a:pt x="288187" y="142656"/>
                  <a:pt x="287951" y="164248"/>
                  <a:pt x="274320" y="172037"/>
                </a:cubicBezTo>
                <a:cubicBezTo>
                  <a:pt x="255043" y="183053"/>
                  <a:pt x="230546" y="179715"/>
                  <a:pt x="209006" y="185100"/>
                </a:cubicBezTo>
                <a:cubicBezTo>
                  <a:pt x="159990" y="197354"/>
                  <a:pt x="169905" y="201857"/>
                  <a:pt x="117566" y="224288"/>
                </a:cubicBezTo>
                <a:cubicBezTo>
                  <a:pt x="104910" y="229712"/>
                  <a:pt x="91440" y="232997"/>
                  <a:pt x="78377" y="237351"/>
                </a:cubicBezTo>
                <a:cubicBezTo>
                  <a:pt x="65314" y="250414"/>
                  <a:pt x="54560" y="266293"/>
                  <a:pt x="39189" y="276540"/>
                </a:cubicBezTo>
                <a:cubicBezTo>
                  <a:pt x="27732" y="284178"/>
                  <a:pt x="0" y="303373"/>
                  <a:pt x="0" y="289603"/>
                </a:cubicBezTo>
                <a:cubicBezTo>
                  <a:pt x="0" y="273903"/>
                  <a:pt x="25558" y="271266"/>
                  <a:pt x="39189" y="263477"/>
                </a:cubicBezTo>
                <a:cubicBezTo>
                  <a:pt x="56096" y="253816"/>
                  <a:pt x="74418" y="246808"/>
                  <a:pt x="91440" y="237351"/>
                </a:cubicBezTo>
                <a:cubicBezTo>
                  <a:pt x="113634" y="225021"/>
                  <a:pt x="134045" y="209517"/>
                  <a:pt x="156754" y="198163"/>
                </a:cubicBezTo>
                <a:cubicBezTo>
                  <a:pt x="177727" y="187676"/>
                  <a:pt x="201483" y="183266"/>
                  <a:pt x="222069" y="172037"/>
                </a:cubicBezTo>
                <a:cubicBezTo>
                  <a:pt x="249634" y="157001"/>
                  <a:pt x="275661" y="139062"/>
                  <a:pt x="300446" y="119785"/>
                </a:cubicBezTo>
                <a:cubicBezTo>
                  <a:pt x="315028" y="108443"/>
                  <a:pt x="323969" y="90388"/>
                  <a:pt x="339634" y="80597"/>
                </a:cubicBezTo>
                <a:cubicBezTo>
                  <a:pt x="357484" y="69441"/>
                  <a:pt x="418083" y="50093"/>
                  <a:pt x="444137" y="41408"/>
                </a:cubicBezTo>
                <a:cubicBezTo>
                  <a:pt x="461554" y="28345"/>
                  <a:pt x="474836" y="5299"/>
                  <a:pt x="496389" y="2220"/>
                </a:cubicBezTo>
                <a:cubicBezTo>
                  <a:pt x="511931" y="0"/>
                  <a:pt x="542598" y="14303"/>
                  <a:pt x="535577" y="28345"/>
                </a:cubicBezTo>
                <a:cubicBezTo>
                  <a:pt x="489551" y="120396"/>
                  <a:pt x="420640" y="127609"/>
                  <a:pt x="352697" y="185100"/>
                </a:cubicBezTo>
                <a:cubicBezTo>
                  <a:pt x="319791" y="212944"/>
                  <a:pt x="303776" y="269453"/>
                  <a:pt x="261257" y="276540"/>
                </a:cubicBezTo>
                <a:cubicBezTo>
                  <a:pt x="235131" y="280894"/>
                  <a:pt x="208735" y="283858"/>
                  <a:pt x="182880" y="289603"/>
                </a:cubicBezTo>
                <a:cubicBezTo>
                  <a:pt x="169438" y="292590"/>
                  <a:pt x="130333" y="306005"/>
                  <a:pt x="143691" y="302665"/>
                </a:cubicBezTo>
                <a:cubicBezTo>
                  <a:pt x="174444" y="294977"/>
                  <a:pt x="205340" y="287373"/>
                  <a:pt x="235131" y="276540"/>
                </a:cubicBezTo>
                <a:cubicBezTo>
                  <a:pt x="356446" y="232426"/>
                  <a:pt x="211396" y="266679"/>
                  <a:pt x="352697" y="224288"/>
                </a:cubicBezTo>
                <a:cubicBezTo>
                  <a:pt x="373963" y="217908"/>
                  <a:pt x="396790" y="217754"/>
                  <a:pt x="418011" y="211225"/>
                </a:cubicBezTo>
                <a:cubicBezTo>
                  <a:pt x="574825" y="162975"/>
                  <a:pt x="468383" y="177638"/>
                  <a:pt x="627017" y="145911"/>
                </a:cubicBezTo>
                <a:cubicBezTo>
                  <a:pt x="648788" y="141557"/>
                  <a:pt x="670128" y="132848"/>
                  <a:pt x="692331" y="132848"/>
                </a:cubicBezTo>
                <a:cubicBezTo>
                  <a:pt x="710284" y="132848"/>
                  <a:pt x="657497" y="141557"/>
                  <a:pt x="640080" y="145911"/>
                </a:cubicBezTo>
                <a:cubicBezTo>
                  <a:pt x="550410" y="205691"/>
                  <a:pt x="660882" y="140711"/>
                  <a:pt x="483326" y="185100"/>
                </a:cubicBezTo>
                <a:cubicBezTo>
                  <a:pt x="468095" y="188908"/>
                  <a:pt x="458179" y="204204"/>
                  <a:pt x="444137" y="211225"/>
                </a:cubicBezTo>
                <a:cubicBezTo>
                  <a:pt x="423164" y="221711"/>
                  <a:pt x="401235" y="230455"/>
                  <a:pt x="378823" y="237351"/>
                </a:cubicBezTo>
                <a:cubicBezTo>
                  <a:pt x="344504" y="247911"/>
                  <a:pt x="306436" y="247419"/>
                  <a:pt x="274320" y="263477"/>
                </a:cubicBezTo>
                <a:cubicBezTo>
                  <a:pt x="209753" y="295761"/>
                  <a:pt x="240543" y="283446"/>
                  <a:pt x="182880" y="302665"/>
                </a:cubicBezTo>
                <a:cubicBezTo>
                  <a:pt x="88301" y="365719"/>
                  <a:pt x="76419" y="340875"/>
                  <a:pt x="156754" y="381043"/>
                </a:cubicBezTo>
                <a:cubicBezTo>
                  <a:pt x="314657" y="302092"/>
                  <a:pt x="118948" y="402647"/>
                  <a:pt x="248194" y="328791"/>
                </a:cubicBezTo>
                <a:cubicBezTo>
                  <a:pt x="265101" y="319130"/>
                  <a:pt x="283423" y="312122"/>
                  <a:pt x="300446" y="302665"/>
                </a:cubicBezTo>
                <a:cubicBezTo>
                  <a:pt x="343053" y="278995"/>
                  <a:pt x="373273" y="255246"/>
                  <a:pt x="418011" y="237351"/>
                </a:cubicBezTo>
                <a:cubicBezTo>
                  <a:pt x="443580" y="227123"/>
                  <a:pt x="470263" y="219934"/>
                  <a:pt x="496389" y="211225"/>
                </a:cubicBezTo>
                <a:lnTo>
                  <a:pt x="535577" y="198163"/>
                </a:lnTo>
                <a:cubicBezTo>
                  <a:pt x="548640" y="189454"/>
                  <a:pt x="560724" y="179058"/>
                  <a:pt x="574766" y="172037"/>
                </a:cubicBezTo>
                <a:cubicBezTo>
                  <a:pt x="587082" y="165879"/>
                  <a:pt x="613954" y="172743"/>
                  <a:pt x="613954" y="158974"/>
                </a:cubicBezTo>
                <a:cubicBezTo>
                  <a:pt x="613954" y="143275"/>
                  <a:pt x="587829" y="141557"/>
                  <a:pt x="574766" y="132848"/>
                </a:cubicBezTo>
                <a:cubicBezTo>
                  <a:pt x="539932" y="137202"/>
                  <a:pt x="503323" y="134104"/>
                  <a:pt x="470263" y="145911"/>
                </a:cubicBezTo>
                <a:cubicBezTo>
                  <a:pt x="440693" y="156472"/>
                  <a:pt x="421040" y="186502"/>
                  <a:pt x="391886" y="198163"/>
                </a:cubicBezTo>
                <a:lnTo>
                  <a:pt x="326571" y="224288"/>
                </a:lnTo>
                <a:cubicBezTo>
                  <a:pt x="313508" y="241705"/>
                  <a:pt x="304108" y="262602"/>
                  <a:pt x="287383" y="276540"/>
                </a:cubicBezTo>
                <a:cubicBezTo>
                  <a:pt x="276805" y="285355"/>
                  <a:pt x="261087" y="284768"/>
                  <a:pt x="248194" y="289603"/>
                </a:cubicBezTo>
                <a:cubicBezTo>
                  <a:pt x="226239" y="297836"/>
                  <a:pt x="203378" y="304340"/>
                  <a:pt x="182880" y="315728"/>
                </a:cubicBezTo>
                <a:cubicBezTo>
                  <a:pt x="163848" y="326301"/>
                  <a:pt x="151633" y="349188"/>
                  <a:pt x="130629" y="354917"/>
                </a:cubicBezTo>
                <a:cubicBezTo>
                  <a:pt x="101223" y="362937"/>
                  <a:pt x="69669" y="354917"/>
                  <a:pt x="39189" y="35491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786441" y="5053861"/>
            <a:ext cx="565730" cy="734471"/>
          </a:xfrm>
          <a:custGeom>
            <a:avLst/>
            <a:gdLst>
              <a:gd name="connsiteX0" fmla="*/ 531525 w 565730"/>
              <a:gd name="connsiteY0" fmla="*/ 14528 h 734471"/>
              <a:gd name="connsiteX1" fmla="*/ 440085 w 565730"/>
              <a:gd name="connsiteY1" fmla="*/ 1465 h 734471"/>
              <a:gd name="connsiteX2" fmla="*/ 231079 w 565730"/>
              <a:gd name="connsiteY2" fmla="*/ 27590 h 734471"/>
              <a:gd name="connsiteX3" fmla="*/ 178828 w 565730"/>
              <a:gd name="connsiteY3" fmla="*/ 92905 h 734471"/>
              <a:gd name="connsiteX4" fmla="*/ 165765 w 565730"/>
              <a:gd name="connsiteY4" fmla="*/ 132093 h 734471"/>
              <a:gd name="connsiteX5" fmla="*/ 126576 w 565730"/>
              <a:gd name="connsiteY5" fmla="*/ 171282 h 734471"/>
              <a:gd name="connsiteX6" fmla="*/ 100450 w 565730"/>
              <a:gd name="connsiteY6" fmla="*/ 210470 h 734471"/>
              <a:gd name="connsiteX7" fmla="*/ 87388 w 565730"/>
              <a:gd name="connsiteY7" fmla="*/ 249659 h 734471"/>
              <a:gd name="connsiteX8" fmla="*/ 126576 w 565730"/>
              <a:gd name="connsiteY8" fmla="*/ 419476 h 734471"/>
              <a:gd name="connsiteX9" fmla="*/ 165765 w 565730"/>
              <a:gd name="connsiteY9" fmla="*/ 445602 h 734471"/>
              <a:gd name="connsiteX10" fmla="*/ 244142 w 565730"/>
              <a:gd name="connsiteY10" fmla="*/ 497853 h 734471"/>
              <a:gd name="connsiteX11" fmla="*/ 518462 w 565730"/>
              <a:gd name="connsiteY11" fmla="*/ 445602 h 734471"/>
              <a:gd name="connsiteX12" fmla="*/ 531525 w 565730"/>
              <a:gd name="connsiteY12" fmla="*/ 406413 h 734471"/>
              <a:gd name="connsiteX13" fmla="*/ 518462 w 565730"/>
              <a:gd name="connsiteY13" fmla="*/ 288848 h 734471"/>
              <a:gd name="connsiteX14" fmla="*/ 440085 w 565730"/>
              <a:gd name="connsiteY14" fmla="*/ 236596 h 734471"/>
              <a:gd name="connsiteX15" fmla="*/ 400896 w 565730"/>
              <a:gd name="connsiteY15" fmla="*/ 210470 h 734471"/>
              <a:gd name="connsiteX16" fmla="*/ 296393 w 565730"/>
              <a:gd name="connsiteY16" fmla="*/ 223533 h 734471"/>
              <a:gd name="connsiteX17" fmla="*/ 270268 w 565730"/>
              <a:gd name="connsiteY17" fmla="*/ 262722 h 734471"/>
              <a:gd name="connsiteX18" fmla="*/ 191890 w 565730"/>
              <a:gd name="connsiteY18" fmla="*/ 314973 h 734471"/>
              <a:gd name="connsiteX19" fmla="*/ 152702 w 565730"/>
              <a:gd name="connsiteY19" fmla="*/ 341099 h 734471"/>
              <a:gd name="connsiteX20" fmla="*/ 113513 w 565730"/>
              <a:gd name="connsiteY20" fmla="*/ 367225 h 734471"/>
              <a:gd name="connsiteX21" fmla="*/ 152702 w 565730"/>
              <a:gd name="connsiteY21" fmla="*/ 563168 h 734471"/>
              <a:gd name="connsiteX22" fmla="*/ 191890 w 565730"/>
              <a:gd name="connsiteY22" fmla="*/ 589293 h 734471"/>
              <a:gd name="connsiteX23" fmla="*/ 218016 w 565730"/>
              <a:gd name="connsiteY23" fmla="*/ 628482 h 734471"/>
              <a:gd name="connsiteX24" fmla="*/ 296393 w 565730"/>
              <a:gd name="connsiteY24" fmla="*/ 693796 h 734471"/>
              <a:gd name="connsiteX25" fmla="*/ 479273 w 565730"/>
              <a:gd name="connsiteY25" fmla="*/ 680733 h 734471"/>
              <a:gd name="connsiteX26" fmla="*/ 427022 w 565730"/>
              <a:gd name="connsiteY26" fmla="*/ 354162 h 734471"/>
              <a:gd name="connsiteX27" fmla="*/ 387833 w 565730"/>
              <a:gd name="connsiteY27" fmla="*/ 341099 h 734471"/>
              <a:gd name="connsiteX28" fmla="*/ 87388 w 565730"/>
              <a:gd name="connsiteY28" fmla="*/ 380288 h 734471"/>
              <a:gd name="connsiteX29" fmla="*/ 48199 w 565730"/>
              <a:gd name="connsiteY29" fmla="*/ 432539 h 734471"/>
              <a:gd name="connsiteX30" fmla="*/ 35136 w 565730"/>
              <a:gd name="connsiteY30" fmla="*/ 628482 h 734471"/>
              <a:gd name="connsiteX31" fmla="*/ 74325 w 565730"/>
              <a:gd name="connsiteY31" fmla="*/ 641545 h 734471"/>
              <a:gd name="connsiteX32" fmla="*/ 165765 w 565730"/>
              <a:gd name="connsiteY32" fmla="*/ 706859 h 734471"/>
              <a:gd name="connsiteX33" fmla="*/ 204953 w 565730"/>
              <a:gd name="connsiteY33" fmla="*/ 719922 h 734471"/>
              <a:gd name="connsiteX34" fmla="*/ 348645 w 565730"/>
              <a:gd name="connsiteY34" fmla="*/ 654608 h 734471"/>
              <a:gd name="connsiteX35" fmla="*/ 400896 w 565730"/>
              <a:gd name="connsiteY35" fmla="*/ 576230 h 734471"/>
              <a:gd name="connsiteX36" fmla="*/ 427022 w 565730"/>
              <a:gd name="connsiteY36" fmla="*/ 537042 h 734471"/>
              <a:gd name="connsiteX37" fmla="*/ 492336 w 565730"/>
              <a:gd name="connsiteY37" fmla="*/ 419476 h 734471"/>
              <a:gd name="connsiteX38" fmla="*/ 518462 w 565730"/>
              <a:gd name="connsiteY38" fmla="*/ 380288 h 734471"/>
              <a:gd name="connsiteX39" fmla="*/ 518462 w 565730"/>
              <a:gd name="connsiteY39" fmla="*/ 105968 h 734471"/>
              <a:gd name="connsiteX40" fmla="*/ 427022 w 565730"/>
              <a:gd name="connsiteY40" fmla="*/ 53716 h 73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5730" h="734471">
                <a:moveTo>
                  <a:pt x="531525" y="14528"/>
                </a:moveTo>
                <a:cubicBezTo>
                  <a:pt x="501045" y="10174"/>
                  <a:pt x="470874" y="1465"/>
                  <a:pt x="440085" y="1465"/>
                </a:cubicBezTo>
                <a:cubicBezTo>
                  <a:pt x="298900" y="1465"/>
                  <a:pt x="313854" y="0"/>
                  <a:pt x="231079" y="27590"/>
                </a:cubicBezTo>
                <a:cubicBezTo>
                  <a:pt x="198245" y="126091"/>
                  <a:pt x="246354" y="8497"/>
                  <a:pt x="178828" y="92905"/>
                </a:cubicBezTo>
                <a:cubicBezTo>
                  <a:pt x="170226" y="103657"/>
                  <a:pt x="173403" y="120636"/>
                  <a:pt x="165765" y="132093"/>
                </a:cubicBezTo>
                <a:cubicBezTo>
                  <a:pt x="155517" y="147464"/>
                  <a:pt x="138403" y="157090"/>
                  <a:pt x="126576" y="171282"/>
                </a:cubicBezTo>
                <a:cubicBezTo>
                  <a:pt x="116525" y="183343"/>
                  <a:pt x="109159" y="197407"/>
                  <a:pt x="100450" y="210470"/>
                </a:cubicBezTo>
                <a:cubicBezTo>
                  <a:pt x="96096" y="223533"/>
                  <a:pt x="87388" y="235889"/>
                  <a:pt x="87388" y="249659"/>
                </a:cubicBezTo>
                <a:cubicBezTo>
                  <a:pt x="87388" y="297440"/>
                  <a:pt x="90329" y="375980"/>
                  <a:pt x="126576" y="419476"/>
                </a:cubicBezTo>
                <a:cubicBezTo>
                  <a:pt x="136627" y="431537"/>
                  <a:pt x="153704" y="435551"/>
                  <a:pt x="165765" y="445602"/>
                </a:cubicBezTo>
                <a:cubicBezTo>
                  <a:pt x="230998" y="499963"/>
                  <a:pt x="175272" y="474896"/>
                  <a:pt x="244142" y="497853"/>
                </a:cubicBezTo>
                <a:cubicBezTo>
                  <a:pt x="410347" y="489105"/>
                  <a:pt x="464889" y="552747"/>
                  <a:pt x="518462" y="445602"/>
                </a:cubicBezTo>
                <a:cubicBezTo>
                  <a:pt x="524620" y="433286"/>
                  <a:pt x="527171" y="419476"/>
                  <a:pt x="531525" y="406413"/>
                </a:cubicBezTo>
                <a:cubicBezTo>
                  <a:pt x="527171" y="367225"/>
                  <a:pt x="537156" y="323565"/>
                  <a:pt x="518462" y="288848"/>
                </a:cubicBezTo>
                <a:cubicBezTo>
                  <a:pt x="503576" y="261202"/>
                  <a:pt x="466211" y="254013"/>
                  <a:pt x="440085" y="236596"/>
                </a:cubicBezTo>
                <a:lnTo>
                  <a:pt x="400896" y="210470"/>
                </a:lnTo>
                <a:cubicBezTo>
                  <a:pt x="366062" y="214824"/>
                  <a:pt x="328988" y="210495"/>
                  <a:pt x="296393" y="223533"/>
                </a:cubicBezTo>
                <a:cubicBezTo>
                  <a:pt x="281816" y="229364"/>
                  <a:pt x="282083" y="252384"/>
                  <a:pt x="270268" y="262722"/>
                </a:cubicBezTo>
                <a:cubicBezTo>
                  <a:pt x="246638" y="283399"/>
                  <a:pt x="218016" y="297556"/>
                  <a:pt x="191890" y="314973"/>
                </a:cubicBezTo>
                <a:lnTo>
                  <a:pt x="152702" y="341099"/>
                </a:lnTo>
                <a:lnTo>
                  <a:pt x="113513" y="367225"/>
                </a:lnTo>
                <a:cubicBezTo>
                  <a:pt x="119499" y="439050"/>
                  <a:pt x="100001" y="510467"/>
                  <a:pt x="152702" y="563168"/>
                </a:cubicBezTo>
                <a:cubicBezTo>
                  <a:pt x="163803" y="574269"/>
                  <a:pt x="178827" y="580585"/>
                  <a:pt x="191890" y="589293"/>
                </a:cubicBezTo>
                <a:cubicBezTo>
                  <a:pt x="200599" y="602356"/>
                  <a:pt x="207965" y="616421"/>
                  <a:pt x="218016" y="628482"/>
                </a:cubicBezTo>
                <a:cubicBezTo>
                  <a:pt x="249445" y="666197"/>
                  <a:pt x="257863" y="668109"/>
                  <a:pt x="296393" y="693796"/>
                </a:cubicBezTo>
                <a:cubicBezTo>
                  <a:pt x="357353" y="689442"/>
                  <a:pt x="450165" y="734471"/>
                  <a:pt x="479273" y="680733"/>
                </a:cubicBezTo>
                <a:cubicBezTo>
                  <a:pt x="555477" y="540050"/>
                  <a:pt x="535529" y="408416"/>
                  <a:pt x="427022" y="354162"/>
                </a:cubicBezTo>
                <a:cubicBezTo>
                  <a:pt x="414706" y="348004"/>
                  <a:pt x="400896" y="345453"/>
                  <a:pt x="387833" y="341099"/>
                </a:cubicBezTo>
                <a:cubicBezTo>
                  <a:pt x="328635" y="344059"/>
                  <a:pt x="159921" y="307755"/>
                  <a:pt x="87388" y="380288"/>
                </a:cubicBezTo>
                <a:cubicBezTo>
                  <a:pt x="71993" y="395683"/>
                  <a:pt x="61262" y="415122"/>
                  <a:pt x="48199" y="432539"/>
                </a:cubicBezTo>
                <a:cubicBezTo>
                  <a:pt x="22897" y="508445"/>
                  <a:pt x="0" y="540642"/>
                  <a:pt x="35136" y="628482"/>
                </a:cubicBezTo>
                <a:cubicBezTo>
                  <a:pt x="40250" y="641267"/>
                  <a:pt x="61262" y="637191"/>
                  <a:pt x="74325" y="641545"/>
                </a:cubicBezTo>
                <a:cubicBezTo>
                  <a:pt x="86159" y="650421"/>
                  <a:pt x="146664" y="697308"/>
                  <a:pt x="165765" y="706859"/>
                </a:cubicBezTo>
                <a:cubicBezTo>
                  <a:pt x="178081" y="713017"/>
                  <a:pt x="191890" y="715568"/>
                  <a:pt x="204953" y="719922"/>
                </a:cubicBezTo>
                <a:cubicBezTo>
                  <a:pt x="292749" y="697973"/>
                  <a:pt x="301883" y="714731"/>
                  <a:pt x="348645" y="654608"/>
                </a:cubicBezTo>
                <a:cubicBezTo>
                  <a:pt x="367922" y="629823"/>
                  <a:pt x="383479" y="602356"/>
                  <a:pt x="400896" y="576230"/>
                </a:cubicBezTo>
                <a:lnTo>
                  <a:pt x="427022" y="537042"/>
                </a:lnTo>
                <a:cubicBezTo>
                  <a:pt x="450014" y="468066"/>
                  <a:pt x="432448" y="509308"/>
                  <a:pt x="492336" y="419476"/>
                </a:cubicBezTo>
                <a:lnTo>
                  <a:pt x="518462" y="380288"/>
                </a:lnTo>
                <a:cubicBezTo>
                  <a:pt x="550482" y="284227"/>
                  <a:pt x="565730" y="254524"/>
                  <a:pt x="518462" y="105968"/>
                </a:cubicBezTo>
                <a:cubicBezTo>
                  <a:pt x="501068" y="51301"/>
                  <a:pt x="462525" y="53716"/>
                  <a:pt x="427022" y="53716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362876" y="4869430"/>
            <a:ext cx="399227" cy="799850"/>
          </a:xfrm>
          <a:custGeom>
            <a:avLst/>
            <a:gdLst>
              <a:gd name="connsiteX0" fmla="*/ 399227 w 399227"/>
              <a:gd name="connsiteY0" fmla="*/ 55267 h 799850"/>
              <a:gd name="connsiteX1" fmla="*/ 360038 w 399227"/>
              <a:gd name="connsiteY1" fmla="*/ 29141 h 799850"/>
              <a:gd name="connsiteX2" fmla="*/ 190221 w 399227"/>
              <a:gd name="connsiteY2" fmla="*/ 29141 h 799850"/>
              <a:gd name="connsiteX3" fmla="*/ 124907 w 399227"/>
              <a:gd name="connsiteY3" fmla="*/ 172833 h 799850"/>
              <a:gd name="connsiteX4" fmla="*/ 111844 w 399227"/>
              <a:gd name="connsiteY4" fmla="*/ 212021 h 799850"/>
              <a:gd name="connsiteX5" fmla="*/ 360038 w 399227"/>
              <a:gd name="connsiteY5" fmla="*/ 251210 h 799850"/>
              <a:gd name="connsiteX6" fmla="*/ 346975 w 399227"/>
              <a:gd name="connsiteY6" fmla="*/ 212021 h 799850"/>
              <a:gd name="connsiteX7" fmla="*/ 320850 w 399227"/>
              <a:gd name="connsiteY7" fmla="*/ 172833 h 799850"/>
              <a:gd name="connsiteX8" fmla="*/ 98781 w 399227"/>
              <a:gd name="connsiteY8" fmla="*/ 212021 h 799850"/>
              <a:gd name="connsiteX9" fmla="*/ 72655 w 399227"/>
              <a:gd name="connsiteY9" fmla="*/ 251210 h 799850"/>
              <a:gd name="connsiteX10" fmla="*/ 59593 w 399227"/>
              <a:gd name="connsiteY10" fmla="*/ 434090 h 799850"/>
              <a:gd name="connsiteX11" fmla="*/ 98781 w 399227"/>
              <a:gd name="connsiteY11" fmla="*/ 447153 h 799850"/>
              <a:gd name="connsiteX12" fmla="*/ 333913 w 399227"/>
              <a:gd name="connsiteY12" fmla="*/ 434090 h 799850"/>
              <a:gd name="connsiteX13" fmla="*/ 320850 w 399227"/>
              <a:gd name="connsiteY13" fmla="*/ 355713 h 799850"/>
              <a:gd name="connsiteX14" fmla="*/ 281661 w 399227"/>
              <a:gd name="connsiteY14" fmla="*/ 342650 h 799850"/>
              <a:gd name="connsiteX15" fmla="*/ 111844 w 399227"/>
              <a:gd name="connsiteY15" fmla="*/ 394901 h 799850"/>
              <a:gd name="connsiteX16" fmla="*/ 85718 w 399227"/>
              <a:gd name="connsiteY16" fmla="*/ 434090 h 799850"/>
              <a:gd name="connsiteX17" fmla="*/ 98781 w 399227"/>
              <a:gd name="connsiteY17" fmla="*/ 564719 h 799850"/>
              <a:gd name="connsiteX18" fmla="*/ 333913 w 399227"/>
              <a:gd name="connsiteY18" fmla="*/ 551656 h 799850"/>
              <a:gd name="connsiteX19" fmla="*/ 320850 w 399227"/>
              <a:gd name="connsiteY19" fmla="*/ 486341 h 799850"/>
              <a:gd name="connsiteX20" fmla="*/ 255535 w 399227"/>
              <a:gd name="connsiteY20" fmla="*/ 434090 h 799850"/>
              <a:gd name="connsiteX21" fmla="*/ 151033 w 399227"/>
              <a:gd name="connsiteY21" fmla="*/ 460216 h 799850"/>
              <a:gd name="connsiteX22" fmla="*/ 72655 w 399227"/>
              <a:gd name="connsiteY22" fmla="*/ 538593 h 799850"/>
              <a:gd name="connsiteX23" fmla="*/ 33467 w 399227"/>
              <a:gd name="connsiteY23" fmla="*/ 564719 h 799850"/>
              <a:gd name="connsiteX24" fmla="*/ 33467 w 399227"/>
              <a:gd name="connsiteY24" fmla="*/ 773724 h 799850"/>
              <a:gd name="connsiteX25" fmla="*/ 72655 w 399227"/>
              <a:gd name="connsiteY25" fmla="*/ 799850 h 799850"/>
              <a:gd name="connsiteX26" fmla="*/ 203284 w 399227"/>
              <a:gd name="connsiteY26" fmla="*/ 786787 h 799850"/>
              <a:gd name="connsiteX27" fmla="*/ 281661 w 399227"/>
              <a:gd name="connsiteY27" fmla="*/ 734536 h 799850"/>
              <a:gd name="connsiteX28" fmla="*/ 320850 w 399227"/>
              <a:gd name="connsiteY28" fmla="*/ 708410 h 799850"/>
              <a:gd name="connsiteX29" fmla="*/ 307787 w 399227"/>
              <a:gd name="connsiteY29" fmla="*/ 551656 h 799850"/>
              <a:gd name="connsiteX30" fmla="*/ 268598 w 399227"/>
              <a:gd name="connsiteY30" fmla="*/ 538593 h 799850"/>
              <a:gd name="connsiteX31" fmla="*/ 177158 w 399227"/>
              <a:gd name="connsiteY31" fmla="*/ 551656 h 799850"/>
              <a:gd name="connsiteX32" fmla="*/ 164095 w 399227"/>
              <a:gd name="connsiteY32" fmla="*/ 682284 h 799850"/>
              <a:gd name="connsiteX33" fmla="*/ 268598 w 399227"/>
              <a:gd name="connsiteY33" fmla="*/ 721473 h 799850"/>
              <a:gd name="connsiteX34" fmla="*/ 386164 w 399227"/>
              <a:gd name="connsiteY34" fmla="*/ 747599 h 79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9227" h="799850">
                <a:moveTo>
                  <a:pt x="399227" y="55267"/>
                </a:moveTo>
                <a:cubicBezTo>
                  <a:pt x="386164" y="46558"/>
                  <a:pt x="374080" y="36162"/>
                  <a:pt x="360038" y="29141"/>
                </a:cubicBezTo>
                <a:cubicBezTo>
                  <a:pt x="301755" y="0"/>
                  <a:pt x="263299" y="21834"/>
                  <a:pt x="190221" y="29141"/>
                </a:cubicBezTo>
                <a:cubicBezTo>
                  <a:pt x="136864" y="118071"/>
                  <a:pt x="159062" y="70369"/>
                  <a:pt x="124907" y="172833"/>
                </a:cubicBezTo>
                <a:lnTo>
                  <a:pt x="111844" y="212021"/>
                </a:lnTo>
                <a:cubicBezTo>
                  <a:pt x="141489" y="330602"/>
                  <a:pt x="117721" y="308227"/>
                  <a:pt x="360038" y="251210"/>
                </a:cubicBezTo>
                <a:cubicBezTo>
                  <a:pt x="373442" y="248056"/>
                  <a:pt x="353133" y="224337"/>
                  <a:pt x="346975" y="212021"/>
                </a:cubicBezTo>
                <a:cubicBezTo>
                  <a:pt x="339954" y="197979"/>
                  <a:pt x="329558" y="185896"/>
                  <a:pt x="320850" y="172833"/>
                </a:cubicBezTo>
                <a:cubicBezTo>
                  <a:pt x="248140" y="178027"/>
                  <a:pt x="156498" y="154305"/>
                  <a:pt x="98781" y="212021"/>
                </a:cubicBezTo>
                <a:cubicBezTo>
                  <a:pt x="87679" y="223122"/>
                  <a:pt x="81364" y="238147"/>
                  <a:pt x="72655" y="251210"/>
                </a:cubicBezTo>
                <a:cubicBezTo>
                  <a:pt x="49587" y="320417"/>
                  <a:pt x="25067" y="356405"/>
                  <a:pt x="59593" y="434090"/>
                </a:cubicBezTo>
                <a:cubicBezTo>
                  <a:pt x="65185" y="446673"/>
                  <a:pt x="85718" y="442799"/>
                  <a:pt x="98781" y="447153"/>
                </a:cubicBezTo>
                <a:cubicBezTo>
                  <a:pt x="177158" y="442799"/>
                  <a:pt x="261327" y="463978"/>
                  <a:pt x="333913" y="434090"/>
                </a:cubicBezTo>
                <a:cubicBezTo>
                  <a:pt x="358404" y="424005"/>
                  <a:pt x="333991" y="378709"/>
                  <a:pt x="320850" y="355713"/>
                </a:cubicBezTo>
                <a:cubicBezTo>
                  <a:pt x="314018" y="343758"/>
                  <a:pt x="294724" y="347004"/>
                  <a:pt x="281661" y="342650"/>
                </a:cubicBezTo>
                <a:cubicBezTo>
                  <a:pt x="52292" y="361764"/>
                  <a:pt x="156954" y="304682"/>
                  <a:pt x="111844" y="394901"/>
                </a:cubicBezTo>
                <a:cubicBezTo>
                  <a:pt x="104823" y="408943"/>
                  <a:pt x="94427" y="421027"/>
                  <a:pt x="85718" y="434090"/>
                </a:cubicBezTo>
                <a:cubicBezTo>
                  <a:pt x="90072" y="477633"/>
                  <a:pt x="59233" y="545986"/>
                  <a:pt x="98781" y="564719"/>
                </a:cubicBezTo>
                <a:cubicBezTo>
                  <a:pt x="169723" y="598323"/>
                  <a:pt x="259890" y="577782"/>
                  <a:pt x="333913" y="551656"/>
                </a:cubicBezTo>
                <a:cubicBezTo>
                  <a:pt x="354850" y="544266"/>
                  <a:pt x="328646" y="507130"/>
                  <a:pt x="320850" y="486341"/>
                </a:cubicBezTo>
                <a:cubicBezTo>
                  <a:pt x="303968" y="441324"/>
                  <a:pt x="294811" y="447182"/>
                  <a:pt x="255535" y="434090"/>
                </a:cubicBezTo>
                <a:cubicBezTo>
                  <a:pt x="251451" y="434907"/>
                  <a:pt x="164938" y="449401"/>
                  <a:pt x="151033" y="460216"/>
                </a:cubicBezTo>
                <a:cubicBezTo>
                  <a:pt x="121868" y="482900"/>
                  <a:pt x="103397" y="518098"/>
                  <a:pt x="72655" y="538593"/>
                </a:cubicBezTo>
                <a:lnTo>
                  <a:pt x="33467" y="564719"/>
                </a:lnTo>
                <a:cubicBezTo>
                  <a:pt x="7143" y="643689"/>
                  <a:pt x="0" y="648221"/>
                  <a:pt x="33467" y="773724"/>
                </a:cubicBezTo>
                <a:cubicBezTo>
                  <a:pt x="37512" y="788893"/>
                  <a:pt x="59592" y="791141"/>
                  <a:pt x="72655" y="799850"/>
                </a:cubicBezTo>
                <a:cubicBezTo>
                  <a:pt x="116198" y="795496"/>
                  <a:pt x="161516" y="799839"/>
                  <a:pt x="203284" y="786787"/>
                </a:cubicBezTo>
                <a:cubicBezTo>
                  <a:pt x="233254" y="777421"/>
                  <a:pt x="255535" y="751953"/>
                  <a:pt x="281661" y="734536"/>
                </a:cubicBezTo>
                <a:lnTo>
                  <a:pt x="320850" y="708410"/>
                </a:lnTo>
                <a:cubicBezTo>
                  <a:pt x="341615" y="646115"/>
                  <a:pt x="351456" y="638994"/>
                  <a:pt x="307787" y="551656"/>
                </a:cubicBezTo>
                <a:cubicBezTo>
                  <a:pt x="301629" y="539340"/>
                  <a:pt x="281661" y="542947"/>
                  <a:pt x="268598" y="538593"/>
                </a:cubicBezTo>
                <a:cubicBezTo>
                  <a:pt x="238118" y="542947"/>
                  <a:pt x="205294" y="539151"/>
                  <a:pt x="177158" y="551656"/>
                </a:cubicBezTo>
                <a:cubicBezTo>
                  <a:pt x="131690" y="571864"/>
                  <a:pt x="153253" y="662769"/>
                  <a:pt x="164095" y="682284"/>
                </a:cubicBezTo>
                <a:cubicBezTo>
                  <a:pt x="175112" y="702116"/>
                  <a:pt x="250275" y="716892"/>
                  <a:pt x="268598" y="721473"/>
                </a:cubicBezTo>
                <a:cubicBezTo>
                  <a:pt x="329525" y="762091"/>
                  <a:pt x="292087" y="747599"/>
                  <a:pt x="386164" y="74759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74766" y="5812971"/>
            <a:ext cx="799913" cy="737786"/>
          </a:xfrm>
          <a:custGeom>
            <a:avLst/>
            <a:gdLst>
              <a:gd name="connsiteX0" fmla="*/ 757645 w 799913"/>
              <a:gd name="connsiteY0" fmla="*/ 0 h 737786"/>
              <a:gd name="connsiteX1" fmla="*/ 326571 w 799913"/>
              <a:gd name="connsiteY1" fmla="*/ 13063 h 737786"/>
              <a:gd name="connsiteX2" fmla="*/ 274320 w 799913"/>
              <a:gd name="connsiteY2" fmla="*/ 26126 h 737786"/>
              <a:gd name="connsiteX3" fmla="*/ 182880 w 799913"/>
              <a:gd name="connsiteY3" fmla="*/ 39189 h 737786"/>
              <a:gd name="connsiteX4" fmla="*/ 143691 w 799913"/>
              <a:gd name="connsiteY4" fmla="*/ 65315 h 737786"/>
              <a:gd name="connsiteX5" fmla="*/ 91440 w 799913"/>
              <a:gd name="connsiteY5" fmla="*/ 78378 h 737786"/>
              <a:gd name="connsiteX6" fmla="*/ 404948 w 799913"/>
              <a:gd name="connsiteY6" fmla="*/ 91440 h 737786"/>
              <a:gd name="connsiteX7" fmla="*/ 600891 w 799913"/>
              <a:gd name="connsiteY7" fmla="*/ 117566 h 737786"/>
              <a:gd name="connsiteX8" fmla="*/ 640080 w 799913"/>
              <a:gd name="connsiteY8" fmla="*/ 130629 h 737786"/>
              <a:gd name="connsiteX9" fmla="*/ 757645 w 799913"/>
              <a:gd name="connsiteY9" fmla="*/ 143692 h 737786"/>
              <a:gd name="connsiteX10" fmla="*/ 796834 w 799913"/>
              <a:gd name="connsiteY10" fmla="*/ 169818 h 737786"/>
              <a:gd name="connsiteX11" fmla="*/ 744583 w 799913"/>
              <a:gd name="connsiteY11" fmla="*/ 209006 h 737786"/>
              <a:gd name="connsiteX12" fmla="*/ 561703 w 799913"/>
              <a:gd name="connsiteY12" fmla="*/ 235132 h 737786"/>
              <a:gd name="connsiteX13" fmla="*/ 326571 w 799913"/>
              <a:gd name="connsiteY13" fmla="*/ 261258 h 737786"/>
              <a:gd name="connsiteX14" fmla="*/ 287383 w 799913"/>
              <a:gd name="connsiteY14" fmla="*/ 274320 h 737786"/>
              <a:gd name="connsiteX15" fmla="*/ 235131 w 799913"/>
              <a:gd name="connsiteY15" fmla="*/ 287383 h 737786"/>
              <a:gd name="connsiteX16" fmla="*/ 156754 w 799913"/>
              <a:gd name="connsiteY16" fmla="*/ 313509 h 737786"/>
              <a:gd name="connsiteX17" fmla="*/ 117565 w 799913"/>
              <a:gd name="connsiteY17" fmla="*/ 326572 h 737786"/>
              <a:gd name="connsiteX18" fmla="*/ 78377 w 799913"/>
              <a:gd name="connsiteY18" fmla="*/ 339635 h 737786"/>
              <a:gd name="connsiteX19" fmla="*/ 757645 w 799913"/>
              <a:gd name="connsiteY19" fmla="*/ 352698 h 737786"/>
              <a:gd name="connsiteX20" fmla="*/ 705394 w 799913"/>
              <a:gd name="connsiteY20" fmla="*/ 365760 h 737786"/>
              <a:gd name="connsiteX21" fmla="*/ 287383 w 799913"/>
              <a:gd name="connsiteY21" fmla="*/ 378823 h 737786"/>
              <a:gd name="connsiteX22" fmla="*/ 130628 w 799913"/>
              <a:gd name="connsiteY22" fmla="*/ 391886 h 737786"/>
              <a:gd name="connsiteX23" fmla="*/ 26125 w 799913"/>
              <a:gd name="connsiteY23" fmla="*/ 404949 h 737786"/>
              <a:gd name="connsiteX24" fmla="*/ 0 w 799913"/>
              <a:gd name="connsiteY24" fmla="*/ 444138 h 737786"/>
              <a:gd name="connsiteX25" fmla="*/ 731520 w 799913"/>
              <a:gd name="connsiteY25" fmla="*/ 457200 h 737786"/>
              <a:gd name="connsiteX26" fmla="*/ 692331 w 799913"/>
              <a:gd name="connsiteY26" fmla="*/ 496389 h 737786"/>
              <a:gd name="connsiteX27" fmla="*/ 613954 w 799913"/>
              <a:gd name="connsiteY27" fmla="*/ 600892 h 737786"/>
              <a:gd name="connsiteX28" fmla="*/ 561703 w 799913"/>
              <a:gd name="connsiteY28" fmla="*/ 640080 h 737786"/>
              <a:gd name="connsiteX29" fmla="*/ 509451 w 799913"/>
              <a:gd name="connsiteY29" fmla="*/ 692332 h 737786"/>
              <a:gd name="connsiteX30" fmla="*/ 457200 w 799913"/>
              <a:gd name="connsiteY30" fmla="*/ 718458 h 737786"/>
              <a:gd name="connsiteX31" fmla="*/ 274320 w 799913"/>
              <a:gd name="connsiteY31" fmla="*/ 705395 h 737786"/>
              <a:gd name="connsiteX32" fmla="*/ 352697 w 799913"/>
              <a:gd name="connsiteY32" fmla="*/ 653143 h 7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9913" h="737786">
                <a:moveTo>
                  <a:pt x="757645" y="0"/>
                </a:moveTo>
                <a:cubicBezTo>
                  <a:pt x="613954" y="4354"/>
                  <a:pt x="470119" y="5304"/>
                  <a:pt x="326571" y="13063"/>
                </a:cubicBezTo>
                <a:cubicBezTo>
                  <a:pt x="308644" y="14032"/>
                  <a:pt x="291983" y="22914"/>
                  <a:pt x="274320" y="26126"/>
                </a:cubicBezTo>
                <a:cubicBezTo>
                  <a:pt x="244027" y="31634"/>
                  <a:pt x="213360" y="34835"/>
                  <a:pt x="182880" y="39189"/>
                </a:cubicBezTo>
                <a:cubicBezTo>
                  <a:pt x="169817" y="47898"/>
                  <a:pt x="158121" y="59130"/>
                  <a:pt x="143691" y="65315"/>
                </a:cubicBezTo>
                <a:cubicBezTo>
                  <a:pt x="127190" y="72387"/>
                  <a:pt x="73576" y="76592"/>
                  <a:pt x="91440" y="78378"/>
                </a:cubicBezTo>
                <a:cubicBezTo>
                  <a:pt x="195514" y="88785"/>
                  <a:pt x="300445" y="87086"/>
                  <a:pt x="404948" y="91440"/>
                </a:cubicBezTo>
                <a:cubicBezTo>
                  <a:pt x="603579" y="131166"/>
                  <a:pt x="269988" y="66657"/>
                  <a:pt x="600891" y="117566"/>
                </a:cubicBezTo>
                <a:cubicBezTo>
                  <a:pt x="614500" y="119660"/>
                  <a:pt x="626498" y="128365"/>
                  <a:pt x="640080" y="130629"/>
                </a:cubicBezTo>
                <a:cubicBezTo>
                  <a:pt x="678973" y="137111"/>
                  <a:pt x="718457" y="139338"/>
                  <a:pt x="757645" y="143692"/>
                </a:cubicBezTo>
                <a:cubicBezTo>
                  <a:pt x="770708" y="152401"/>
                  <a:pt x="799913" y="154423"/>
                  <a:pt x="796834" y="169818"/>
                </a:cubicBezTo>
                <a:cubicBezTo>
                  <a:pt x="792565" y="191166"/>
                  <a:pt x="764478" y="200164"/>
                  <a:pt x="744583" y="209006"/>
                </a:cubicBezTo>
                <a:cubicBezTo>
                  <a:pt x="716855" y="221329"/>
                  <a:pt x="565922" y="234663"/>
                  <a:pt x="561703" y="235132"/>
                </a:cubicBezTo>
                <a:cubicBezTo>
                  <a:pt x="451593" y="271835"/>
                  <a:pt x="578186" y="233302"/>
                  <a:pt x="326571" y="261258"/>
                </a:cubicBezTo>
                <a:cubicBezTo>
                  <a:pt x="312886" y="262779"/>
                  <a:pt x="300622" y="270537"/>
                  <a:pt x="287383" y="274320"/>
                </a:cubicBezTo>
                <a:cubicBezTo>
                  <a:pt x="270120" y="279252"/>
                  <a:pt x="252327" y="282224"/>
                  <a:pt x="235131" y="287383"/>
                </a:cubicBezTo>
                <a:cubicBezTo>
                  <a:pt x="208754" y="295296"/>
                  <a:pt x="182880" y="304800"/>
                  <a:pt x="156754" y="313509"/>
                </a:cubicBezTo>
                <a:lnTo>
                  <a:pt x="117565" y="326572"/>
                </a:lnTo>
                <a:lnTo>
                  <a:pt x="78377" y="339635"/>
                </a:lnTo>
                <a:cubicBezTo>
                  <a:pt x="304800" y="343989"/>
                  <a:pt x="531377" y="343270"/>
                  <a:pt x="757645" y="352698"/>
                </a:cubicBezTo>
                <a:cubicBezTo>
                  <a:pt x="775582" y="353445"/>
                  <a:pt x="723319" y="364764"/>
                  <a:pt x="705394" y="365760"/>
                </a:cubicBezTo>
                <a:cubicBezTo>
                  <a:pt x="566204" y="373493"/>
                  <a:pt x="426720" y="374469"/>
                  <a:pt x="287383" y="378823"/>
                </a:cubicBezTo>
                <a:lnTo>
                  <a:pt x="130628" y="391886"/>
                </a:lnTo>
                <a:cubicBezTo>
                  <a:pt x="95697" y="395379"/>
                  <a:pt x="58720" y="391911"/>
                  <a:pt x="26125" y="404949"/>
                </a:cubicBezTo>
                <a:cubicBezTo>
                  <a:pt x="11548" y="410780"/>
                  <a:pt x="8708" y="431075"/>
                  <a:pt x="0" y="444138"/>
                </a:cubicBezTo>
                <a:lnTo>
                  <a:pt x="731520" y="457200"/>
                </a:lnTo>
                <a:cubicBezTo>
                  <a:pt x="749941" y="458590"/>
                  <a:pt x="704029" y="482091"/>
                  <a:pt x="692331" y="496389"/>
                </a:cubicBezTo>
                <a:cubicBezTo>
                  <a:pt x="664758" y="530089"/>
                  <a:pt x="648788" y="574766"/>
                  <a:pt x="613954" y="600892"/>
                </a:cubicBezTo>
                <a:cubicBezTo>
                  <a:pt x="596537" y="613955"/>
                  <a:pt x="578088" y="625744"/>
                  <a:pt x="561703" y="640080"/>
                </a:cubicBezTo>
                <a:cubicBezTo>
                  <a:pt x="543166" y="656300"/>
                  <a:pt x="529156" y="677553"/>
                  <a:pt x="509451" y="692332"/>
                </a:cubicBezTo>
                <a:cubicBezTo>
                  <a:pt x="493873" y="704016"/>
                  <a:pt x="474617" y="709749"/>
                  <a:pt x="457200" y="718458"/>
                </a:cubicBezTo>
                <a:cubicBezTo>
                  <a:pt x="396240" y="714104"/>
                  <a:pt x="326146" y="737786"/>
                  <a:pt x="274320" y="705395"/>
                </a:cubicBezTo>
                <a:cubicBezTo>
                  <a:pt x="247694" y="688753"/>
                  <a:pt x="352697" y="653143"/>
                  <a:pt x="352697" y="65314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421853" y="5836590"/>
            <a:ext cx="418298" cy="801780"/>
          </a:xfrm>
          <a:custGeom>
            <a:avLst/>
            <a:gdLst>
              <a:gd name="connsiteX0" fmla="*/ 380821 w 418298"/>
              <a:gd name="connsiteY0" fmla="*/ 15570 h 801780"/>
              <a:gd name="connsiteX1" fmla="*/ 171816 w 418298"/>
              <a:gd name="connsiteY1" fmla="*/ 67821 h 801780"/>
              <a:gd name="connsiteX2" fmla="*/ 93438 w 418298"/>
              <a:gd name="connsiteY2" fmla="*/ 224576 h 801780"/>
              <a:gd name="connsiteX3" fmla="*/ 80376 w 418298"/>
              <a:gd name="connsiteY3" fmla="*/ 263764 h 801780"/>
              <a:gd name="connsiteX4" fmla="*/ 93438 w 418298"/>
              <a:gd name="connsiteY4" fmla="*/ 368267 h 801780"/>
              <a:gd name="connsiteX5" fmla="*/ 224067 w 418298"/>
              <a:gd name="connsiteY5" fmla="*/ 407456 h 801780"/>
              <a:gd name="connsiteX6" fmla="*/ 302444 w 418298"/>
              <a:gd name="connsiteY6" fmla="*/ 433581 h 801780"/>
              <a:gd name="connsiteX7" fmla="*/ 341633 w 418298"/>
              <a:gd name="connsiteY7" fmla="*/ 446644 h 801780"/>
              <a:gd name="connsiteX8" fmla="*/ 406947 w 418298"/>
              <a:gd name="connsiteY8" fmla="*/ 459707 h 801780"/>
              <a:gd name="connsiteX9" fmla="*/ 393884 w 418298"/>
              <a:gd name="connsiteY9" fmla="*/ 720964 h 801780"/>
              <a:gd name="connsiteX10" fmla="*/ 315507 w 418298"/>
              <a:gd name="connsiteY10" fmla="*/ 773216 h 801780"/>
              <a:gd name="connsiteX11" fmla="*/ 276318 w 418298"/>
              <a:gd name="connsiteY11" fmla="*/ 799341 h 801780"/>
              <a:gd name="connsiteX12" fmla="*/ 28124 w 418298"/>
              <a:gd name="connsiteY12" fmla="*/ 786279 h 801780"/>
              <a:gd name="connsiteX13" fmla="*/ 1998 w 418298"/>
              <a:gd name="connsiteY13" fmla="*/ 747090 h 801780"/>
              <a:gd name="connsiteX14" fmla="*/ 28124 w 418298"/>
              <a:gd name="connsiteY14" fmla="*/ 577273 h 801780"/>
              <a:gd name="connsiteX15" fmla="*/ 54250 w 418298"/>
              <a:gd name="connsiteY15" fmla="*/ 538084 h 801780"/>
              <a:gd name="connsiteX16" fmla="*/ 80376 w 418298"/>
              <a:gd name="connsiteY16" fmla="*/ 485833 h 801780"/>
              <a:gd name="connsiteX17" fmla="*/ 93438 w 418298"/>
              <a:gd name="connsiteY17" fmla="*/ 433581 h 801780"/>
              <a:gd name="connsiteX18" fmla="*/ 132627 w 418298"/>
              <a:gd name="connsiteY18" fmla="*/ 420519 h 801780"/>
              <a:gd name="connsiteX19" fmla="*/ 197941 w 418298"/>
              <a:gd name="connsiteY19" fmla="*/ 407456 h 801780"/>
              <a:gd name="connsiteX20" fmla="*/ 289381 w 418298"/>
              <a:gd name="connsiteY20" fmla="*/ 381330 h 801780"/>
              <a:gd name="connsiteX21" fmla="*/ 302444 w 418298"/>
              <a:gd name="connsiteY21" fmla="*/ 198450 h 801780"/>
              <a:gd name="connsiteX22" fmla="*/ 276318 w 418298"/>
              <a:gd name="connsiteY22" fmla="*/ 159261 h 801780"/>
              <a:gd name="connsiteX23" fmla="*/ 237130 w 418298"/>
              <a:gd name="connsiteY23" fmla="*/ 133136 h 801780"/>
              <a:gd name="connsiteX24" fmla="*/ 211004 w 418298"/>
              <a:gd name="connsiteY24" fmla="*/ 93947 h 801780"/>
              <a:gd name="connsiteX25" fmla="*/ 132627 w 418298"/>
              <a:gd name="connsiteY25" fmla="*/ 54759 h 801780"/>
              <a:gd name="connsiteX26" fmla="*/ 28124 w 418298"/>
              <a:gd name="connsiteY26" fmla="*/ 107010 h 80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8298" h="801780">
                <a:moveTo>
                  <a:pt x="380821" y="15570"/>
                </a:moveTo>
                <a:cubicBezTo>
                  <a:pt x="284041" y="23635"/>
                  <a:pt x="232102" y="0"/>
                  <a:pt x="171816" y="67821"/>
                </a:cubicBezTo>
                <a:cubicBezTo>
                  <a:pt x="117795" y="128595"/>
                  <a:pt x="117647" y="151947"/>
                  <a:pt x="93438" y="224576"/>
                </a:cubicBezTo>
                <a:lnTo>
                  <a:pt x="80376" y="263764"/>
                </a:lnTo>
                <a:cubicBezTo>
                  <a:pt x="84730" y="298598"/>
                  <a:pt x="80400" y="335672"/>
                  <a:pt x="93438" y="368267"/>
                </a:cubicBezTo>
                <a:cubicBezTo>
                  <a:pt x="107839" y="404271"/>
                  <a:pt x="215938" y="406295"/>
                  <a:pt x="224067" y="407456"/>
                </a:cubicBezTo>
                <a:lnTo>
                  <a:pt x="302444" y="433581"/>
                </a:lnTo>
                <a:cubicBezTo>
                  <a:pt x="315507" y="437935"/>
                  <a:pt x="328131" y="443944"/>
                  <a:pt x="341633" y="446644"/>
                </a:cubicBezTo>
                <a:lnTo>
                  <a:pt x="406947" y="459707"/>
                </a:lnTo>
                <a:cubicBezTo>
                  <a:pt x="402593" y="546793"/>
                  <a:pt x="418298" y="637257"/>
                  <a:pt x="393884" y="720964"/>
                </a:cubicBezTo>
                <a:cubicBezTo>
                  <a:pt x="385092" y="751107"/>
                  <a:pt x="341633" y="755799"/>
                  <a:pt x="315507" y="773216"/>
                </a:cubicBezTo>
                <a:lnTo>
                  <a:pt x="276318" y="799341"/>
                </a:lnTo>
                <a:cubicBezTo>
                  <a:pt x="193587" y="794987"/>
                  <a:pt x="109507" y="801780"/>
                  <a:pt x="28124" y="786279"/>
                </a:cubicBezTo>
                <a:cubicBezTo>
                  <a:pt x="12702" y="783341"/>
                  <a:pt x="3202" y="762744"/>
                  <a:pt x="1998" y="747090"/>
                </a:cubicBezTo>
                <a:cubicBezTo>
                  <a:pt x="0" y="721114"/>
                  <a:pt x="6393" y="620735"/>
                  <a:pt x="28124" y="577273"/>
                </a:cubicBezTo>
                <a:cubicBezTo>
                  <a:pt x="35145" y="563231"/>
                  <a:pt x="46461" y="551715"/>
                  <a:pt x="54250" y="538084"/>
                </a:cubicBezTo>
                <a:cubicBezTo>
                  <a:pt x="63911" y="521177"/>
                  <a:pt x="71667" y="503250"/>
                  <a:pt x="80376" y="485833"/>
                </a:cubicBezTo>
                <a:cubicBezTo>
                  <a:pt x="84730" y="468416"/>
                  <a:pt x="82223" y="447600"/>
                  <a:pt x="93438" y="433581"/>
                </a:cubicBezTo>
                <a:cubicBezTo>
                  <a:pt x="102040" y="422829"/>
                  <a:pt x="119269" y="423859"/>
                  <a:pt x="132627" y="420519"/>
                </a:cubicBezTo>
                <a:cubicBezTo>
                  <a:pt x="154167" y="415134"/>
                  <a:pt x="176267" y="412272"/>
                  <a:pt x="197941" y="407456"/>
                </a:cubicBezTo>
                <a:cubicBezTo>
                  <a:pt x="247151" y="396520"/>
                  <a:pt x="245739" y="395878"/>
                  <a:pt x="289381" y="381330"/>
                </a:cubicBezTo>
                <a:cubicBezTo>
                  <a:pt x="318206" y="294856"/>
                  <a:pt x="329634" y="298146"/>
                  <a:pt x="302444" y="198450"/>
                </a:cubicBezTo>
                <a:cubicBezTo>
                  <a:pt x="298313" y="183303"/>
                  <a:pt x="287419" y="170362"/>
                  <a:pt x="276318" y="159261"/>
                </a:cubicBezTo>
                <a:cubicBezTo>
                  <a:pt x="265217" y="148160"/>
                  <a:pt x="250193" y="141844"/>
                  <a:pt x="237130" y="133136"/>
                </a:cubicBezTo>
                <a:cubicBezTo>
                  <a:pt x="228421" y="120073"/>
                  <a:pt x="222105" y="105049"/>
                  <a:pt x="211004" y="93947"/>
                </a:cubicBezTo>
                <a:cubicBezTo>
                  <a:pt x="185680" y="68623"/>
                  <a:pt x="164502" y="65383"/>
                  <a:pt x="132627" y="54759"/>
                </a:cubicBezTo>
                <a:cubicBezTo>
                  <a:pt x="15162" y="69441"/>
                  <a:pt x="28124" y="32716"/>
                  <a:pt x="28124" y="10701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854926" y="5786454"/>
            <a:ext cx="359620" cy="397596"/>
          </a:xfrm>
          <a:custGeom>
            <a:avLst/>
            <a:gdLst>
              <a:gd name="connsiteX0" fmla="*/ 0 w 457200"/>
              <a:gd name="connsiteY0" fmla="*/ 192871 h 302692"/>
              <a:gd name="connsiteX1" fmla="*/ 26125 w 457200"/>
              <a:gd name="connsiteY1" fmla="*/ 153682 h 302692"/>
              <a:gd name="connsiteX2" fmla="*/ 104503 w 457200"/>
              <a:gd name="connsiteY2" fmla="*/ 127556 h 302692"/>
              <a:gd name="connsiteX3" fmla="*/ 143691 w 457200"/>
              <a:gd name="connsiteY3" fmla="*/ 140619 h 302692"/>
              <a:gd name="connsiteX4" fmla="*/ 156754 w 457200"/>
              <a:gd name="connsiteY4" fmla="*/ 271248 h 302692"/>
              <a:gd name="connsiteX5" fmla="*/ 339634 w 457200"/>
              <a:gd name="connsiteY5" fmla="*/ 258185 h 302692"/>
              <a:gd name="connsiteX6" fmla="*/ 391885 w 457200"/>
              <a:gd name="connsiteY6" fmla="*/ 140619 h 302692"/>
              <a:gd name="connsiteX7" fmla="*/ 457200 w 457200"/>
              <a:gd name="connsiteY7" fmla="*/ 140619 h 3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" h="302692">
                <a:moveTo>
                  <a:pt x="0" y="192871"/>
                </a:moveTo>
                <a:cubicBezTo>
                  <a:pt x="8708" y="179808"/>
                  <a:pt x="12812" y="162003"/>
                  <a:pt x="26125" y="153682"/>
                </a:cubicBezTo>
                <a:cubicBezTo>
                  <a:pt x="49478" y="139086"/>
                  <a:pt x="104503" y="127556"/>
                  <a:pt x="104503" y="127556"/>
                </a:cubicBezTo>
                <a:cubicBezTo>
                  <a:pt x="117566" y="131910"/>
                  <a:pt x="138985" y="127679"/>
                  <a:pt x="143691" y="140619"/>
                </a:cubicBezTo>
                <a:cubicBezTo>
                  <a:pt x="158646" y="181745"/>
                  <a:pt x="119230" y="248734"/>
                  <a:pt x="156754" y="271248"/>
                </a:cubicBezTo>
                <a:cubicBezTo>
                  <a:pt x="209160" y="302692"/>
                  <a:pt x="278674" y="262539"/>
                  <a:pt x="339634" y="258185"/>
                </a:cubicBezTo>
                <a:cubicBezTo>
                  <a:pt x="363105" y="0"/>
                  <a:pt x="309746" y="120084"/>
                  <a:pt x="391885" y="140619"/>
                </a:cubicBezTo>
                <a:cubicBezTo>
                  <a:pt x="413007" y="145899"/>
                  <a:pt x="435428" y="140619"/>
                  <a:pt x="457200" y="14061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938623" y="6126480"/>
            <a:ext cx="334314" cy="444137"/>
          </a:xfrm>
          <a:custGeom>
            <a:avLst/>
            <a:gdLst>
              <a:gd name="connsiteX0" fmla="*/ 334314 w 334314"/>
              <a:gd name="connsiteY0" fmla="*/ 0 h 444137"/>
              <a:gd name="connsiteX1" fmla="*/ 242874 w 334314"/>
              <a:gd name="connsiteY1" fmla="*/ 130629 h 444137"/>
              <a:gd name="connsiteX2" fmla="*/ 229811 w 334314"/>
              <a:gd name="connsiteY2" fmla="*/ 169817 h 444137"/>
              <a:gd name="connsiteX3" fmla="*/ 190623 w 334314"/>
              <a:gd name="connsiteY3" fmla="*/ 195943 h 444137"/>
              <a:gd name="connsiteX4" fmla="*/ 125308 w 334314"/>
              <a:gd name="connsiteY4" fmla="*/ 274320 h 444137"/>
              <a:gd name="connsiteX5" fmla="*/ 73057 w 334314"/>
              <a:gd name="connsiteY5" fmla="*/ 261257 h 444137"/>
              <a:gd name="connsiteX6" fmla="*/ 20806 w 334314"/>
              <a:gd name="connsiteY6" fmla="*/ 182880 h 444137"/>
              <a:gd name="connsiteX7" fmla="*/ 33868 w 334314"/>
              <a:gd name="connsiteY7" fmla="*/ 52251 h 444137"/>
              <a:gd name="connsiteX8" fmla="*/ 203686 w 334314"/>
              <a:gd name="connsiteY8" fmla="*/ 91440 h 444137"/>
              <a:gd name="connsiteX9" fmla="*/ 229811 w 334314"/>
              <a:gd name="connsiteY9" fmla="*/ 130629 h 444137"/>
              <a:gd name="connsiteX10" fmla="*/ 242874 w 334314"/>
              <a:gd name="connsiteY10" fmla="*/ 444137 h 44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314" h="444137">
                <a:moveTo>
                  <a:pt x="334314" y="0"/>
                </a:moveTo>
                <a:cubicBezTo>
                  <a:pt x="303834" y="43543"/>
                  <a:pt x="259682" y="80206"/>
                  <a:pt x="242874" y="130629"/>
                </a:cubicBezTo>
                <a:cubicBezTo>
                  <a:pt x="238520" y="143692"/>
                  <a:pt x="238413" y="159065"/>
                  <a:pt x="229811" y="169817"/>
                </a:cubicBezTo>
                <a:cubicBezTo>
                  <a:pt x="220004" y="182076"/>
                  <a:pt x="202684" y="185892"/>
                  <a:pt x="190623" y="195943"/>
                </a:cubicBezTo>
                <a:cubicBezTo>
                  <a:pt x="152903" y="227376"/>
                  <a:pt x="150998" y="235785"/>
                  <a:pt x="125308" y="274320"/>
                </a:cubicBezTo>
                <a:cubicBezTo>
                  <a:pt x="107891" y="269966"/>
                  <a:pt x="86568" y="273079"/>
                  <a:pt x="73057" y="261257"/>
                </a:cubicBezTo>
                <a:cubicBezTo>
                  <a:pt x="49427" y="240580"/>
                  <a:pt x="20806" y="182880"/>
                  <a:pt x="20806" y="182880"/>
                </a:cubicBezTo>
                <a:cubicBezTo>
                  <a:pt x="25160" y="139337"/>
                  <a:pt x="0" y="79962"/>
                  <a:pt x="33868" y="52251"/>
                </a:cubicBezTo>
                <a:cubicBezTo>
                  <a:pt x="89682" y="6585"/>
                  <a:pt x="160532" y="62671"/>
                  <a:pt x="203686" y="91440"/>
                </a:cubicBezTo>
                <a:cubicBezTo>
                  <a:pt x="212394" y="104503"/>
                  <a:pt x="228077" y="115025"/>
                  <a:pt x="229811" y="130629"/>
                </a:cubicBezTo>
                <a:cubicBezTo>
                  <a:pt x="241361" y="234583"/>
                  <a:pt x="242874" y="444137"/>
                  <a:pt x="242874" y="4441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352136" y="5839097"/>
            <a:ext cx="635542" cy="710270"/>
          </a:xfrm>
          <a:custGeom>
            <a:avLst/>
            <a:gdLst>
              <a:gd name="connsiteX0" fmla="*/ 338813 w 635542"/>
              <a:gd name="connsiteY0" fmla="*/ 0 h 710270"/>
              <a:gd name="connsiteX1" fmla="*/ 325750 w 635542"/>
              <a:gd name="connsiteY1" fmla="*/ 692332 h 710270"/>
              <a:gd name="connsiteX2" fmla="*/ 312687 w 635542"/>
              <a:gd name="connsiteY2" fmla="*/ 640080 h 710270"/>
              <a:gd name="connsiteX3" fmla="*/ 286561 w 635542"/>
              <a:gd name="connsiteY3" fmla="*/ 561703 h 710270"/>
              <a:gd name="connsiteX4" fmla="*/ 273498 w 635542"/>
              <a:gd name="connsiteY4" fmla="*/ 522514 h 710270"/>
              <a:gd name="connsiteX5" fmla="*/ 260435 w 635542"/>
              <a:gd name="connsiteY5" fmla="*/ 470263 h 710270"/>
              <a:gd name="connsiteX6" fmla="*/ 234310 w 635542"/>
              <a:gd name="connsiteY6" fmla="*/ 313509 h 710270"/>
              <a:gd name="connsiteX7" fmla="*/ 208184 w 635542"/>
              <a:gd name="connsiteY7" fmla="*/ 248194 h 710270"/>
              <a:gd name="connsiteX8" fmla="*/ 195121 w 635542"/>
              <a:gd name="connsiteY8" fmla="*/ 182880 h 710270"/>
              <a:gd name="connsiteX9" fmla="*/ 90618 w 635542"/>
              <a:gd name="connsiteY9" fmla="*/ 65314 h 710270"/>
              <a:gd name="connsiteX10" fmla="*/ 77555 w 635542"/>
              <a:gd name="connsiteY10" fmla="*/ 26126 h 710270"/>
              <a:gd name="connsiteX11" fmla="*/ 77555 w 635542"/>
              <a:gd name="connsiteY11" fmla="*/ 692332 h 710270"/>
              <a:gd name="connsiteX12" fmla="*/ 103681 w 635542"/>
              <a:gd name="connsiteY12" fmla="*/ 653143 h 710270"/>
              <a:gd name="connsiteX13" fmla="*/ 142870 w 635542"/>
              <a:gd name="connsiteY13" fmla="*/ 600892 h 710270"/>
              <a:gd name="connsiteX14" fmla="*/ 168995 w 635542"/>
              <a:gd name="connsiteY14" fmla="*/ 561703 h 710270"/>
              <a:gd name="connsiteX15" fmla="*/ 208184 w 635542"/>
              <a:gd name="connsiteY15" fmla="*/ 535577 h 710270"/>
              <a:gd name="connsiteX16" fmla="*/ 338813 w 635542"/>
              <a:gd name="connsiteY16" fmla="*/ 391886 h 710270"/>
              <a:gd name="connsiteX17" fmla="*/ 391064 w 635542"/>
              <a:gd name="connsiteY17" fmla="*/ 365760 h 710270"/>
              <a:gd name="connsiteX18" fmla="*/ 508630 w 635542"/>
              <a:gd name="connsiteY18" fmla="*/ 235132 h 710270"/>
              <a:gd name="connsiteX19" fmla="*/ 587007 w 635542"/>
              <a:gd name="connsiteY19" fmla="*/ 156754 h 710270"/>
              <a:gd name="connsiteX20" fmla="*/ 626195 w 635542"/>
              <a:gd name="connsiteY20" fmla="*/ 130629 h 710270"/>
              <a:gd name="connsiteX21" fmla="*/ 521693 w 635542"/>
              <a:gd name="connsiteY21" fmla="*/ 143692 h 710270"/>
              <a:gd name="connsiteX22" fmla="*/ 378001 w 635542"/>
              <a:gd name="connsiteY22" fmla="*/ 156754 h 710270"/>
              <a:gd name="connsiteX23" fmla="*/ 299624 w 635542"/>
              <a:gd name="connsiteY23" fmla="*/ 182880 h 710270"/>
              <a:gd name="connsiteX24" fmla="*/ 182058 w 635542"/>
              <a:gd name="connsiteY24" fmla="*/ 209006 h 710270"/>
              <a:gd name="connsiteX25" fmla="*/ 90618 w 635542"/>
              <a:gd name="connsiteY25" fmla="*/ 287383 h 710270"/>
              <a:gd name="connsiteX26" fmla="*/ 77555 w 635542"/>
              <a:gd name="connsiteY26" fmla="*/ 287383 h 71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5542" h="710270">
                <a:moveTo>
                  <a:pt x="338813" y="0"/>
                </a:moveTo>
                <a:cubicBezTo>
                  <a:pt x="334459" y="230777"/>
                  <a:pt x="335163" y="461706"/>
                  <a:pt x="325750" y="692332"/>
                </a:cubicBezTo>
                <a:cubicBezTo>
                  <a:pt x="325018" y="710270"/>
                  <a:pt x="317846" y="657276"/>
                  <a:pt x="312687" y="640080"/>
                </a:cubicBezTo>
                <a:cubicBezTo>
                  <a:pt x="304774" y="613703"/>
                  <a:pt x="295270" y="587829"/>
                  <a:pt x="286561" y="561703"/>
                </a:cubicBezTo>
                <a:cubicBezTo>
                  <a:pt x="282207" y="548640"/>
                  <a:pt x="276838" y="535872"/>
                  <a:pt x="273498" y="522514"/>
                </a:cubicBezTo>
                <a:lnTo>
                  <a:pt x="260435" y="470263"/>
                </a:lnTo>
                <a:cubicBezTo>
                  <a:pt x="253583" y="415447"/>
                  <a:pt x="251573" y="365297"/>
                  <a:pt x="234310" y="313509"/>
                </a:cubicBezTo>
                <a:cubicBezTo>
                  <a:pt x="226895" y="291264"/>
                  <a:pt x="214922" y="270654"/>
                  <a:pt x="208184" y="248194"/>
                </a:cubicBezTo>
                <a:cubicBezTo>
                  <a:pt x="201804" y="226928"/>
                  <a:pt x="207041" y="201611"/>
                  <a:pt x="195121" y="182880"/>
                </a:cubicBezTo>
                <a:cubicBezTo>
                  <a:pt x="114334" y="55930"/>
                  <a:pt x="133545" y="151168"/>
                  <a:pt x="90618" y="65314"/>
                </a:cubicBezTo>
                <a:cubicBezTo>
                  <a:pt x="84460" y="52998"/>
                  <a:pt x="81909" y="39189"/>
                  <a:pt x="77555" y="26126"/>
                </a:cubicBezTo>
                <a:cubicBezTo>
                  <a:pt x="0" y="258802"/>
                  <a:pt x="39732" y="124975"/>
                  <a:pt x="77555" y="692332"/>
                </a:cubicBezTo>
                <a:cubicBezTo>
                  <a:pt x="78599" y="707997"/>
                  <a:pt x="94556" y="665918"/>
                  <a:pt x="103681" y="653143"/>
                </a:cubicBezTo>
                <a:cubicBezTo>
                  <a:pt x="116335" y="635427"/>
                  <a:pt x="130216" y="618608"/>
                  <a:pt x="142870" y="600892"/>
                </a:cubicBezTo>
                <a:cubicBezTo>
                  <a:pt x="151995" y="588117"/>
                  <a:pt x="157894" y="572804"/>
                  <a:pt x="168995" y="561703"/>
                </a:cubicBezTo>
                <a:cubicBezTo>
                  <a:pt x="180096" y="550601"/>
                  <a:pt x="195121" y="544286"/>
                  <a:pt x="208184" y="535577"/>
                </a:cubicBezTo>
                <a:cubicBezTo>
                  <a:pt x="243216" y="483031"/>
                  <a:pt x="281013" y="420787"/>
                  <a:pt x="338813" y="391886"/>
                </a:cubicBezTo>
                <a:lnTo>
                  <a:pt x="391064" y="365760"/>
                </a:lnTo>
                <a:cubicBezTo>
                  <a:pt x="441101" y="290706"/>
                  <a:pt x="406087" y="337676"/>
                  <a:pt x="508630" y="235132"/>
                </a:cubicBezTo>
                <a:lnTo>
                  <a:pt x="587007" y="156754"/>
                </a:lnTo>
                <a:lnTo>
                  <a:pt x="626195" y="130629"/>
                </a:lnTo>
                <a:cubicBezTo>
                  <a:pt x="513066" y="102346"/>
                  <a:pt x="635542" y="120922"/>
                  <a:pt x="521693" y="143692"/>
                </a:cubicBezTo>
                <a:cubicBezTo>
                  <a:pt x="474532" y="153124"/>
                  <a:pt x="425898" y="152400"/>
                  <a:pt x="378001" y="156754"/>
                </a:cubicBezTo>
                <a:cubicBezTo>
                  <a:pt x="351875" y="165463"/>
                  <a:pt x="326788" y="178353"/>
                  <a:pt x="299624" y="182880"/>
                </a:cubicBezTo>
                <a:cubicBezTo>
                  <a:pt x="207665" y="198207"/>
                  <a:pt x="246374" y="187567"/>
                  <a:pt x="182058" y="209006"/>
                </a:cubicBezTo>
                <a:cubicBezTo>
                  <a:pt x="148804" y="242260"/>
                  <a:pt x="132512" y="262246"/>
                  <a:pt x="90618" y="287383"/>
                </a:cubicBezTo>
                <a:cubicBezTo>
                  <a:pt x="86884" y="289623"/>
                  <a:pt x="81909" y="287383"/>
                  <a:pt x="77555" y="2873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854237" y="5943600"/>
            <a:ext cx="333100" cy="679269"/>
          </a:xfrm>
          <a:custGeom>
            <a:avLst/>
            <a:gdLst>
              <a:gd name="connsiteX0" fmla="*/ 333100 w 333100"/>
              <a:gd name="connsiteY0" fmla="*/ 0 h 679269"/>
              <a:gd name="connsiteX1" fmla="*/ 215534 w 333100"/>
              <a:gd name="connsiteY1" fmla="*/ 26126 h 679269"/>
              <a:gd name="connsiteX2" fmla="*/ 176346 w 333100"/>
              <a:gd name="connsiteY2" fmla="*/ 52251 h 679269"/>
              <a:gd name="connsiteX3" fmla="*/ 137157 w 333100"/>
              <a:gd name="connsiteY3" fmla="*/ 91440 h 679269"/>
              <a:gd name="connsiteX4" fmla="*/ 124094 w 333100"/>
              <a:gd name="connsiteY4" fmla="*/ 248194 h 679269"/>
              <a:gd name="connsiteX5" fmla="*/ 306974 w 333100"/>
              <a:gd name="connsiteY5" fmla="*/ 235131 h 679269"/>
              <a:gd name="connsiteX6" fmla="*/ 293912 w 333100"/>
              <a:gd name="connsiteY6" fmla="*/ 169817 h 679269"/>
              <a:gd name="connsiteX7" fmla="*/ 254723 w 333100"/>
              <a:gd name="connsiteY7" fmla="*/ 156754 h 679269"/>
              <a:gd name="connsiteX8" fmla="*/ 137157 w 333100"/>
              <a:gd name="connsiteY8" fmla="*/ 209006 h 679269"/>
              <a:gd name="connsiteX9" fmla="*/ 58780 w 333100"/>
              <a:gd name="connsiteY9" fmla="*/ 248194 h 679269"/>
              <a:gd name="connsiteX10" fmla="*/ 45717 w 333100"/>
              <a:gd name="connsiteY10" fmla="*/ 535577 h 679269"/>
              <a:gd name="connsiteX11" fmla="*/ 189409 w 333100"/>
              <a:gd name="connsiteY11" fmla="*/ 653143 h 679269"/>
              <a:gd name="connsiteX12" fmla="*/ 228597 w 333100"/>
              <a:gd name="connsiteY12" fmla="*/ 679269 h 679269"/>
              <a:gd name="connsiteX13" fmla="*/ 293912 w 333100"/>
              <a:gd name="connsiteY13" fmla="*/ 666206 h 679269"/>
              <a:gd name="connsiteX14" fmla="*/ 320037 w 333100"/>
              <a:gd name="connsiteY14" fmla="*/ 627017 h 679269"/>
              <a:gd name="connsiteX15" fmla="*/ 306974 w 333100"/>
              <a:gd name="connsiteY15" fmla="*/ 431074 h 679269"/>
              <a:gd name="connsiteX16" fmla="*/ 254723 w 333100"/>
              <a:gd name="connsiteY16" fmla="*/ 418011 h 679269"/>
              <a:gd name="connsiteX17" fmla="*/ 137157 w 333100"/>
              <a:gd name="connsiteY17" fmla="*/ 404949 h 679269"/>
              <a:gd name="connsiteX18" fmla="*/ 71843 w 333100"/>
              <a:gd name="connsiteY18" fmla="*/ 352697 h 67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100" h="679269">
                <a:moveTo>
                  <a:pt x="333100" y="0"/>
                </a:moveTo>
                <a:cubicBezTo>
                  <a:pt x="302996" y="5017"/>
                  <a:pt x="247692" y="10047"/>
                  <a:pt x="215534" y="26126"/>
                </a:cubicBezTo>
                <a:cubicBezTo>
                  <a:pt x="201492" y="33147"/>
                  <a:pt x="188407" y="42201"/>
                  <a:pt x="176346" y="52251"/>
                </a:cubicBezTo>
                <a:cubicBezTo>
                  <a:pt x="162154" y="64078"/>
                  <a:pt x="150220" y="78377"/>
                  <a:pt x="137157" y="91440"/>
                </a:cubicBezTo>
                <a:cubicBezTo>
                  <a:pt x="102657" y="194944"/>
                  <a:pt x="106505" y="142653"/>
                  <a:pt x="124094" y="248194"/>
                </a:cubicBezTo>
                <a:cubicBezTo>
                  <a:pt x="185054" y="243840"/>
                  <a:pt x="251484" y="260742"/>
                  <a:pt x="306974" y="235131"/>
                </a:cubicBezTo>
                <a:cubicBezTo>
                  <a:pt x="327133" y="225827"/>
                  <a:pt x="306228" y="188291"/>
                  <a:pt x="293912" y="169817"/>
                </a:cubicBezTo>
                <a:cubicBezTo>
                  <a:pt x="286274" y="158360"/>
                  <a:pt x="267786" y="161108"/>
                  <a:pt x="254723" y="156754"/>
                </a:cubicBezTo>
                <a:cubicBezTo>
                  <a:pt x="52523" y="224155"/>
                  <a:pt x="261359" y="146904"/>
                  <a:pt x="137157" y="209006"/>
                </a:cubicBezTo>
                <a:cubicBezTo>
                  <a:pt x="28984" y="263093"/>
                  <a:pt x="171100" y="173317"/>
                  <a:pt x="58780" y="248194"/>
                </a:cubicBezTo>
                <a:cubicBezTo>
                  <a:pt x="22784" y="356179"/>
                  <a:pt x="0" y="391894"/>
                  <a:pt x="45717" y="535577"/>
                </a:cubicBezTo>
                <a:cubicBezTo>
                  <a:pt x="61466" y="585073"/>
                  <a:pt x="147787" y="627129"/>
                  <a:pt x="189409" y="653143"/>
                </a:cubicBezTo>
                <a:cubicBezTo>
                  <a:pt x="202722" y="661464"/>
                  <a:pt x="215534" y="670560"/>
                  <a:pt x="228597" y="679269"/>
                </a:cubicBezTo>
                <a:cubicBezTo>
                  <a:pt x="250369" y="674915"/>
                  <a:pt x="274635" y="677222"/>
                  <a:pt x="293912" y="666206"/>
                </a:cubicBezTo>
                <a:cubicBezTo>
                  <a:pt x="307543" y="658417"/>
                  <a:pt x="319166" y="642692"/>
                  <a:pt x="320037" y="627017"/>
                </a:cubicBezTo>
                <a:cubicBezTo>
                  <a:pt x="323668" y="561658"/>
                  <a:pt x="326499" y="493554"/>
                  <a:pt x="306974" y="431074"/>
                </a:cubicBezTo>
                <a:cubicBezTo>
                  <a:pt x="301619" y="413938"/>
                  <a:pt x="272467" y="420741"/>
                  <a:pt x="254723" y="418011"/>
                </a:cubicBezTo>
                <a:cubicBezTo>
                  <a:pt x="215752" y="412016"/>
                  <a:pt x="176346" y="409303"/>
                  <a:pt x="137157" y="404949"/>
                </a:cubicBezTo>
                <a:cubicBezTo>
                  <a:pt x="87722" y="371991"/>
                  <a:pt x="109070" y="389924"/>
                  <a:pt x="71843" y="35269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57154" y="5865223"/>
            <a:ext cx="524346" cy="652775"/>
          </a:xfrm>
          <a:custGeom>
            <a:avLst/>
            <a:gdLst>
              <a:gd name="connsiteX0" fmla="*/ 0 w 524346"/>
              <a:gd name="connsiteY0" fmla="*/ 0 h 652775"/>
              <a:gd name="connsiteX1" fmla="*/ 13063 w 524346"/>
              <a:gd name="connsiteY1" fmla="*/ 65314 h 652775"/>
              <a:gd name="connsiteX2" fmla="*/ 78377 w 524346"/>
              <a:gd name="connsiteY2" fmla="*/ 169817 h 652775"/>
              <a:gd name="connsiteX3" fmla="*/ 130629 w 524346"/>
              <a:gd name="connsiteY3" fmla="*/ 261257 h 652775"/>
              <a:gd name="connsiteX4" fmla="*/ 156755 w 524346"/>
              <a:gd name="connsiteY4" fmla="*/ 300446 h 652775"/>
              <a:gd name="connsiteX5" fmla="*/ 235132 w 524346"/>
              <a:gd name="connsiteY5" fmla="*/ 378823 h 652775"/>
              <a:gd name="connsiteX6" fmla="*/ 274320 w 524346"/>
              <a:gd name="connsiteY6" fmla="*/ 431074 h 652775"/>
              <a:gd name="connsiteX7" fmla="*/ 352697 w 524346"/>
              <a:gd name="connsiteY7" fmla="*/ 509451 h 652775"/>
              <a:gd name="connsiteX8" fmla="*/ 391886 w 524346"/>
              <a:gd name="connsiteY8" fmla="*/ 522514 h 652775"/>
              <a:gd name="connsiteX9" fmla="*/ 104503 w 524346"/>
              <a:gd name="connsiteY9" fmla="*/ 509451 h 652775"/>
              <a:gd name="connsiteX10" fmla="*/ 182880 w 524346"/>
              <a:gd name="connsiteY10" fmla="*/ 444137 h 652775"/>
              <a:gd name="connsiteX11" fmla="*/ 222069 w 524346"/>
              <a:gd name="connsiteY11" fmla="*/ 431074 h 652775"/>
              <a:gd name="connsiteX12" fmla="*/ 313509 w 524346"/>
              <a:gd name="connsiteY12" fmla="*/ 313508 h 652775"/>
              <a:gd name="connsiteX13" fmla="*/ 339635 w 524346"/>
              <a:gd name="connsiteY13" fmla="*/ 274320 h 652775"/>
              <a:gd name="connsiteX14" fmla="*/ 378823 w 524346"/>
              <a:gd name="connsiteY14" fmla="*/ 222068 h 652775"/>
              <a:gd name="connsiteX15" fmla="*/ 418012 w 524346"/>
              <a:gd name="connsiteY15" fmla="*/ 182880 h 652775"/>
              <a:gd name="connsiteX16" fmla="*/ 483326 w 524346"/>
              <a:gd name="connsiteY16" fmla="*/ 117566 h 652775"/>
              <a:gd name="connsiteX17" fmla="*/ 509452 w 524346"/>
              <a:gd name="connsiteY17" fmla="*/ 78377 h 652775"/>
              <a:gd name="connsiteX18" fmla="*/ 352697 w 524346"/>
              <a:gd name="connsiteY18" fmla="*/ 117566 h 652775"/>
              <a:gd name="connsiteX19" fmla="*/ 313509 w 524346"/>
              <a:gd name="connsiteY19" fmla="*/ 130628 h 652775"/>
              <a:gd name="connsiteX20" fmla="*/ 169817 w 524346"/>
              <a:gd name="connsiteY20" fmla="*/ 143691 h 652775"/>
              <a:gd name="connsiteX21" fmla="*/ 248195 w 524346"/>
              <a:gd name="connsiteY21" fmla="*/ 182880 h 652775"/>
              <a:gd name="connsiteX22" fmla="*/ 287383 w 524346"/>
              <a:gd name="connsiteY22" fmla="*/ 222068 h 652775"/>
              <a:gd name="connsiteX23" fmla="*/ 418012 w 524346"/>
              <a:gd name="connsiteY23" fmla="*/ 248194 h 652775"/>
              <a:gd name="connsiteX24" fmla="*/ 431075 w 524346"/>
              <a:gd name="connsiteY24" fmla="*/ 548640 h 652775"/>
              <a:gd name="connsiteX25" fmla="*/ 444137 w 524346"/>
              <a:gd name="connsiteY25" fmla="*/ 600891 h 652775"/>
              <a:gd name="connsiteX26" fmla="*/ 470263 w 524346"/>
              <a:gd name="connsiteY26" fmla="*/ 640080 h 652775"/>
              <a:gd name="connsiteX27" fmla="*/ 418012 w 524346"/>
              <a:gd name="connsiteY27" fmla="*/ 627017 h 652775"/>
              <a:gd name="connsiteX28" fmla="*/ 339635 w 524346"/>
              <a:gd name="connsiteY28" fmla="*/ 600891 h 652775"/>
              <a:gd name="connsiteX29" fmla="*/ 235132 w 524346"/>
              <a:gd name="connsiteY29" fmla="*/ 483326 h 652775"/>
              <a:gd name="connsiteX30" fmla="*/ 222069 w 524346"/>
              <a:gd name="connsiteY30" fmla="*/ 248194 h 6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4346" h="652775">
                <a:moveTo>
                  <a:pt x="0" y="0"/>
                </a:moveTo>
                <a:cubicBezTo>
                  <a:pt x="4354" y="21771"/>
                  <a:pt x="6042" y="44251"/>
                  <a:pt x="13063" y="65314"/>
                </a:cubicBezTo>
                <a:cubicBezTo>
                  <a:pt x="27408" y="108349"/>
                  <a:pt x="51562" y="134063"/>
                  <a:pt x="78377" y="169817"/>
                </a:cubicBezTo>
                <a:cubicBezTo>
                  <a:pt x="99575" y="233412"/>
                  <a:pt x="81201" y="192058"/>
                  <a:pt x="130629" y="261257"/>
                </a:cubicBezTo>
                <a:cubicBezTo>
                  <a:pt x="139754" y="274032"/>
                  <a:pt x="146325" y="288712"/>
                  <a:pt x="156755" y="300446"/>
                </a:cubicBezTo>
                <a:cubicBezTo>
                  <a:pt x="181301" y="328061"/>
                  <a:pt x="212964" y="349265"/>
                  <a:pt x="235132" y="378823"/>
                </a:cubicBezTo>
                <a:cubicBezTo>
                  <a:pt x="248195" y="396240"/>
                  <a:pt x="259756" y="414892"/>
                  <a:pt x="274320" y="431074"/>
                </a:cubicBezTo>
                <a:cubicBezTo>
                  <a:pt x="299036" y="458537"/>
                  <a:pt x="317646" y="497767"/>
                  <a:pt x="352697" y="509451"/>
                </a:cubicBezTo>
                <a:cubicBezTo>
                  <a:pt x="365760" y="513805"/>
                  <a:pt x="405656" y="522514"/>
                  <a:pt x="391886" y="522514"/>
                </a:cubicBezTo>
                <a:cubicBezTo>
                  <a:pt x="295993" y="522514"/>
                  <a:pt x="200297" y="513805"/>
                  <a:pt x="104503" y="509451"/>
                </a:cubicBezTo>
                <a:cubicBezTo>
                  <a:pt x="133391" y="480564"/>
                  <a:pt x="146510" y="462322"/>
                  <a:pt x="182880" y="444137"/>
                </a:cubicBezTo>
                <a:cubicBezTo>
                  <a:pt x="195196" y="437979"/>
                  <a:pt x="209006" y="435428"/>
                  <a:pt x="222069" y="431074"/>
                </a:cubicBezTo>
                <a:cubicBezTo>
                  <a:pt x="354119" y="232998"/>
                  <a:pt x="211196" y="436282"/>
                  <a:pt x="313509" y="313508"/>
                </a:cubicBezTo>
                <a:cubicBezTo>
                  <a:pt x="323560" y="301447"/>
                  <a:pt x="330510" y="287095"/>
                  <a:pt x="339635" y="274320"/>
                </a:cubicBezTo>
                <a:cubicBezTo>
                  <a:pt x="352289" y="256604"/>
                  <a:pt x="364654" y="238598"/>
                  <a:pt x="378823" y="222068"/>
                </a:cubicBezTo>
                <a:cubicBezTo>
                  <a:pt x="390845" y="208042"/>
                  <a:pt x="406185" y="197072"/>
                  <a:pt x="418012" y="182880"/>
                </a:cubicBezTo>
                <a:cubicBezTo>
                  <a:pt x="472442" y="117564"/>
                  <a:pt x="411478" y="165463"/>
                  <a:pt x="483326" y="117566"/>
                </a:cubicBezTo>
                <a:cubicBezTo>
                  <a:pt x="492035" y="104503"/>
                  <a:pt x="524346" y="83342"/>
                  <a:pt x="509452" y="78377"/>
                </a:cubicBezTo>
                <a:cubicBezTo>
                  <a:pt x="445977" y="57218"/>
                  <a:pt x="402871" y="96063"/>
                  <a:pt x="352697" y="117566"/>
                </a:cubicBezTo>
                <a:cubicBezTo>
                  <a:pt x="340041" y="122990"/>
                  <a:pt x="327140" y="128681"/>
                  <a:pt x="313509" y="130628"/>
                </a:cubicBezTo>
                <a:cubicBezTo>
                  <a:pt x="265897" y="137429"/>
                  <a:pt x="217714" y="139337"/>
                  <a:pt x="169817" y="143691"/>
                </a:cubicBezTo>
                <a:cubicBezTo>
                  <a:pt x="209094" y="156783"/>
                  <a:pt x="214431" y="154743"/>
                  <a:pt x="248195" y="182880"/>
                </a:cubicBezTo>
                <a:cubicBezTo>
                  <a:pt x="262387" y="194706"/>
                  <a:pt x="272012" y="211821"/>
                  <a:pt x="287383" y="222068"/>
                </a:cubicBezTo>
                <a:cubicBezTo>
                  <a:pt x="312255" y="238649"/>
                  <a:pt x="410267" y="247088"/>
                  <a:pt x="418012" y="248194"/>
                </a:cubicBezTo>
                <a:cubicBezTo>
                  <a:pt x="422366" y="348343"/>
                  <a:pt x="423670" y="448671"/>
                  <a:pt x="431075" y="548640"/>
                </a:cubicBezTo>
                <a:cubicBezTo>
                  <a:pt x="432401" y="566544"/>
                  <a:pt x="437065" y="584390"/>
                  <a:pt x="444137" y="600891"/>
                </a:cubicBezTo>
                <a:cubicBezTo>
                  <a:pt x="450321" y="615321"/>
                  <a:pt x="481364" y="628978"/>
                  <a:pt x="470263" y="640080"/>
                </a:cubicBezTo>
                <a:cubicBezTo>
                  <a:pt x="457569" y="652775"/>
                  <a:pt x="435208" y="632176"/>
                  <a:pt x="418012" y="627017"/>
                </a:cubicBezTo>
                <a:cubicBezTo>
                  <a:pt x="391635" y="619104"/>
                  <a:pt x="339635" y="600891"/>
                  <a:pt x="339635" y="600891"/>
                </a:cubicBezTo>
                <a:cubicBezTo>
                  <a:pt x="250156" y="511413"/>
                  <a:pt x="281752" y="553256"/>
                  <a:pt x="235132" y="483326"/>
                </a:cubicBezTo>
                <a:lnTo>
                  <a:pt x="222069" y="248194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3428992" y="214290"/>
            <a:ext cx="4143404" cy="58531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.</a:t>
            </a: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357189"/>
            <a:ext cx="7715274" cy="1500176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altLang="ja-JP" sz="2800" b="1" dirty="0" err="1" smtClean="0"/>
              <a:t>Винни</a:t>
            </a:r>
            <a:r>
              <a:rPr lang="ru-RU" altLang="ja-JP" sz="2800" b="1" dirty="0" smtClean="0"/>
              <a:t> написал цвета и названия зверей на фигурах.</a:t>
            </a:r>
          </a:p>
          <a:p>
            <a:pPr algn="ctr" eaLnBrk="1" hangingPunct="1">
              <a:buFontTx/>
              <a:buNone/>
            </a:pPr>
            <a:r>
              <a:rPr lang="ru-RU" altLang="ja-JP" sz="2800" b="1" dirty="0" smtClean="0"/>
              <a:t> Игра «Пары». </a:t>
            </a:r>
          </a:p>
          <a:p>
            <a:pPr algn="ctr" eaLnBrk="1" hangingPunct="1">
              <a:buFontTx/>
              <a:buNone/>
            </a:pPr>
            <a:r>
              <a:rPr lang="ru-RU" altLang="ja-JP" sz="2400" b="1" dirty="0" smtClean="0"/>
              <a:t>Найти одинаковые фигуры и составить словосочетания </a:t>
            </a:r>
            <a:endParaRPr lang="ru-RU" sz="2400" b="1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85720" y="2164129"/>
            <a:ext cx="8501122" cy="4693871"/>
            <a:chOff x="2355" y="1762"/>
            <a:chExt cx="7200" cy="3362"/>
          </a:xfrm>
          <a:noFill/>
        </p:grpSpPr>
        <p:sp>
          <p:nvSpPr>
            <p:cNvPr id="18437" name="AutoShape 5"/>
            <p:cNvSpPr>
              <a:spLocks noChangeAspect="1" noChangeArrowheads="1"/>
            </p:cNvSpPr>
            <p:nvPr/>
          </p:nvSpPr>
          <p:spPr bwMode="auto">
            <a:xfrm>
              <a:off x="2355" y="1762"/>
              <a:ext cx="7200" cy="3362"/>
            </a:xfrm>
            <a:prstGeom prst="rect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>
              <a:off x="7861" y="1902"/>
              <a:ext cx="1446" cy="718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ja-JP" sz="1200">
                  <a:latin typeface="Times New Roman" pitchFamily="18" charset="0"/>
                  <a:ea typeface="MS Mincho" pitchFamily="49" charset="-128"/>
                </a:rPr>
                <a:t>    </a:t>
              </a:r>
              <a:r>
                <a:rPr lang="ru-RU" altLang="ja-JP" sz="1400" b="1">
                  <a:latin typeface="Times New Roman" pitchFamily="18" charset="0"/>
                  <a:ea typeface="MS Mincho" pitchFamily="49" charset="-128"/>
                </a:rPr>
                <a:t>СОВА</a:t>
              </a:r>
              <a:endParaRPr lang="ru-RU"/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2539" y="1914"/>
              <a:ext cx="1300" cy="520"/>
            </a:xfrm>
            <a:prstGeom prst="octagon">
              <a:avLst>
                <a:gd name="adj" fmla="val 29287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ja-JP" sz="1200" b="1">
                  <a:latin typeface="Times New Roman" pitchFamily="18" charset="0"/>
                  <a:ea typeface="MS Mincho" pitchFamily="49" charset="-128"/>
                </a:rPr>
                <a:t>  </a:t>
              </a:r>
              <a:r>
                <a:rPr lang="ru-RU" altLang="ja-JP" sz="1400" b="1">
                  <a:ea typeface="MS Mincho" pitchFamily="49" charset="-128"/>
                </a:rPr>
                <a:t>СЕРЫЙ</a:t>
              </a:r>
              <a:endParaRPr lang="ru-RU" sz="1400"/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>
              <a:off x="8186" y="3828"/>
              <a:ext cx="1143" cy="673"/>
            </a:xfrm>
            <a:prstGeom prst="plaque">
              <a:avLst>
                <a:gd name="adj" fmla="val 16667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ja-JP" sz="1400" b="1">
                  <a:latin typeface="Times New Roman" pitchFamily="18" charset="0"/>
                  <a:ea typeface="MS Mincho" pitchFamily="49" charset="-128"/>
                </a:rPr>
                <a:t>МЫШЬ</a:t>
              </a:r>
              <a:endParaRPr lang="ru-RU" sz="1400"/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4641" y="4182"/>
              <a:ext cx="1468" cy="673"/>
            </a:xfrm>
            <a:prstGeom prst="hexagon">
              <a:avLst>
                <a:gd name="adj" fmla="val 54532"/>
                <a:gd name="vf" fmla="val 115470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ja-JP" b="1">
                  <a:latin typeface="Times New Roman" pitchFamily="18" charset="0"/>
                  <a:ea typeface="MS Mincho" pitchFamily="49" charset="-128"/>
                </a:rPr>
                <a:t>  </a:t>
              </a:r>
              <a:r>
                <a:rPr lang="ru-RU" altLang="ja-JP" sz="1400" b="1">
                  <a:ea typeface="MS Mincho" pitchFamily="49" charset="-128"/>
                </a:rPr>
                <a:t>БЕЛКА</a:t>
              </a:r>
              <a:endParaRPr lang="ru-RU" sz="1400"/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6255" y="3107"/>
              <a:ext cx="1479" cy="718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ja-JP" sz="1200">
                  <a:latin typeface="Times New Roman" pitchFamily="18" charset="0"/>
                  <a:ea typeface="MS Mincho" pitchFamily="49" charset="-128"/>
                </a:rPr>
                <a:t>  </a:t>
              </a:r>
              <a:r>
                <a:rPr lang="ru-RU" altLang="ja-JP" sz="1400" b="1">
                  <a:latin typeface="Times New Roman" pitchFamily="18" charset="0"/>
                  <a:ea typeface="MS Mincho" pitchFamily="49" charset="-128"/>
                </a:rPr>
                <a:t>ПЁСТРАЯ</a:t>
              </a:r>
              <a:endParaRPr lang="ru-RU" sz="1400"/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>
              <a:off x="6523" y="4182"/>
              <a:ext cx="1300" cy="538"/>
            </a:xfrm>
            <a:prstGeom prst="octagon">
              <a:avLst>
                <a:gd name="adj" fmla="val 29287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ja-JP" b="1" dirty="0"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ru-RU" altLang="ja-JP" sz="1400" b="1" dirty="0">
                  <a:latin typeface="Times New Roman" pitchFamily="18" charset="0"/>
                  <a:ea typeface="MS Mincho" pitchFamily="49" charset="-128"/>
                </a:rPr>
                <a:t>ЗАЯЦ</a:t>
              </a:r>
              <a:endParaRPr lang="ru-RU" dirty="0"/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2893" y="3107"/>
              <a:ext cx="1144" cy="671"/>
            </a:xfrm>
            <a:prstGeom prst="plaque">
              <a:avLst>
                <a:gd name="adj" fmla="val 16667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ja-JP" sz="1400" b="1">
                  <a:latin typeface="Times New Roman" pitchFamily="18" charset="0"/>
                  <a:ea typeface="MS Mincho" pitchFamily="49" charset="-128"/>
                </a:rPr>
                <a:t>БЕЛАЯ</a:t>
              </a:r>
              <a:endParaRPr lang="ru-RU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6120" y="1896"/>
              <a:ext cx="1470" cy="673"/>
            </a:xfrm>
            <a:prstGeom prst="hexagon">
              <a:avLst>
                <a:gd name="adj" fmla="val 54606"/>
                <a:gd name="vf" fmla="val 115470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ja-JP" sz="1400" b="1">
                  <a:latin typeface="Times New Roman" pitchFamily="18" charset="0"/>
                  <a:ea typeface="MS Mincho" pitchFamily="49" charset="-128"/>
                </a:rPr>
                <a:t>РЫЖАЯ</a:t>
              </a:r>
              <a:endParaRPr lang="ru-RU" sz="1400"/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641" y="3107"/>
              <a:ext cx="1233" cy="607"/>
            </a:xfrm>
            <a:prstGeom prst="rect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ja-JP" sz="1400" b="1">
                  <a:latin typeface="Times New Roman" pitchFamily="18" charset="0"/>
                  <a:ea typeface="MS Mincho" pitchFamily="49" charset="-128"/>
                </a:rPr>
                <a:t>ЧЁРНЫЙ</a:t>
              </a:r>
              <a:endParaRPr lang="ru-RU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8003" y="2972"/>
              <a:ext cx="1205" cy="607"/>
            </a:xfrm>
            <a:prstGeom prst="rect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ja-JP" b="1"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ru-RU" altLang="ja-JP" sz="1400" b="1">
                  <a:latin typeface="Times New Roman" pitchFamily="18" charset="0"/>
                  <a:ea typeface="MS Mincho" pitchFamily="49" charset="-128"/>
                </a:rPr>
                <a:t>ВОРОН</a:t>
              </a:r>
              <a:endParaRPr lang="ru-RU"/>
            </a:p>
          </p:txBody>
        </p:sp>
        <p:sp>
          <p:nvSpPr>
            <p:cNvPr id="18448" name="AutoShape 16"/>
            <p:cNvSpPr>
              <a:spLocks noChangeArrowheads="1"/>
            </p:cNvSpPr>
            <p:nvPr/>
          </p:nvSpPr>
          <p:spPr bwMode="auto">
            <a:xfrm>
              <a:off x="2624" y="4317"/>
              <a:ext cx="1848" cy="627"/>
            </a:xfrm>
            <a:prstGeom prst="parallelogram">
              <a:avLst>
                <a:gd name="adj" fmla="val 73684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/>
                <a:t>МЕДВЕДЬ</a:t>
              </a:r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auto">
            <a:xfrm>
              <a:off x="4238" y="1896"/>
              <a:ext cx="1848" cy="626"/>
            </a:xfrm>
            <a:prstGeom prst="parallelogram">
              <a:avLst>
                <a:gd name="adj" fmla="val 73802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ja-JP" sz="1400" b="1" dirty="0">
                  <a:latin typeface="Times New Roman" pitchFamily="18" charset="0"/>
                  <a:ea typeface="MS Mincho" pitchFamily="49" charset="-128"/>
                </a:rPr>
                <a:t>БУРЫЙ</a:t>
              </a:r>
              <a:endParaRPr lang="ru-RU" sz="1400" dirty="0"/>
            </a:p>
          </p:txBody>
        </p:sp>
      </p:grpSp>
      <p:cxnSp>
        <p:nvCxnSpPr>
          <p:cNvPr id="20" name="Прямая со стрелкой 19"/>
          <p:cNvCxnSpPr/>
          <p:nvPr/>
        </p:nvCxnSpPr>
        <p:spPr>
          <a:xfrm>
            <a:off x="1214414" y="2928934"/>
            <a:ext cx="4357718" cy="278608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1178695" y="3464719"/>
            <a:ext cx="2786082" cy="18573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3464711" y="3536157"/>
            <a:ext cx="2571768" cy="164307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786446" y="3000372"/>
            <a:ext cx="1714512" cy="114300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571604" y="4572008"/>
            <a:ext cx="5786478" cy="92869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143372" y="4357694"/>
            <a:ext cx="3714776" cy="7143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 noChangeAspect="1"/>
          </p:cNvGrpSpPr>
          <p:nvPr/>
        </p:nvGrpSpPr>
        <p:grpSpPr bwMode="auto">
          <a:xfrm>
            <a:off x="1214414" y="2325382"/>
            <a:ext cx="2500330" cy="2414131"/>
            <a:chOff x="2551" y="1738"/>
            <a:chExt cx="7200" cy="5853"/>
          </a:xfrm>
        </p:grpSpPr>
        <p:sp>
          <p:nvSpPr>
            <p:cNvPr id="1025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551" y="1738"/>
              <a:ext cx="7200" cy="5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3191" y="2443"/>
              <a:ext cx="4187" cy="3384"/>
              <a:chOff x="3191" y="2443"/>
              <a:chExt cx="4187" cy="3384"/>
            </a:xfrm>
          </p:grpSpPr>
          <p:sp>
            <p:nvSpPr>
              <p:cNvPr id="10255" name="Oval 15"/>
              <p:cNvSpPr>
                <a:spLocks noChangeArrowheads="1"/>
              </p:cNvSpPr>
              <p:nvPr/>
            </p:nvSpPr>
            <p:spPr bwMode="auto">
              <a:xfrm>
                <a:off x="5657" y="2881"/>
                <a:ext cx="1270" cy="976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4" name="AutoShape 14"/>
              <p:cNvSpPr>
                <a:spLocks noChangeArrowheads="1"/>
              </p:cNvSpPr>
              <p:nvPr/>
            </p:nvSpPr>
            <p:spPr bwMode="auto">
              <a:xfrm rot="2076311">
                <a:off x="6504" y="2574"/>
                <a:ext cx="404" cy="445"/>
              </a:xfrm>
              <a:prstGeom prst="rtTriangle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3" name="AutoShape 13"/>
              <p:cNvSpPr>
                <a:spLocks noChangeArrowheads="1"/>
              </p:cNvSpPr>
              <p:nvPr/>
            </p:nvSpPr>
            <p:spPr bwMode="auto">
              <a:xfrm rot="-394570">
                <a:off x="5664" y="2443"/>
                <a:ext cx="452" cy="688"/>
              </a:xfrm>
              <a:prstGeom prst="rtTriangle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2" name="AutoShape 12"/>
              <p:cNvSpPr>
                <a:spLocks noChangeArrowheads="1"/>
              </p:cNvSpPr>
              <p:nvPr/>
            </p:nvSpPr>
            <p:spPr bwMode="auto">
              <a:xfrm rot="5614378">
                <a:off x="6883" y="3174"/>
                <a:ext cx="397" cy="592"/>
              </a:xfrm>
              <a:prstGeom prst="rtTriangle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1" name="Oval 11"/>
              <p:cNvSpPr>
                <a:spLocks noChangeArrowheads="1"/>
              </p:cNvSpPr>
              <p:nvPr/>
            </p:nvSpPr>
            <p:spPr bwMode="auto">
              <a:xfrm>
                <a:off x="6504" y="3132"/>
                <a:ext cx="141" cy="13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0" name="AutoShape 10"/>
              <p:cNvSpPr>
                <a:spLocks noChangeShapeType="1"/>
              </p:cNvSpPr>
              <p:nvPr/>
            </p:nvSpPr>
            <p:spPr bwMode="auto">
              <a:xfrm>
                <a:off x="6363" y="3578"/>
                <a:ext cx="423" cy="137"/>
              </a:xfrm>
              <a:prstGeom prst="curvedConnector3">
                <a:avLst>
                  <a:gd name="adj1" fmla="val 49907"/>
                </a:avLst>
              </a:prstGeom>
              <a:noFill/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9" name="Oval 9"/>
              <p:cNvSpPr>
                <a:spLocks noChangeArrowheads="1"/>
              </p:cNvSpPr>
              <p:nvPr/>
            </p:nvSpPr>
            <p:spPr bwMode="auto">
              <a:xfrm>
                <a:off x="5516" y="3856"/>
                <a:ext cx="1270" cy="1951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auto">
              <a:xfrm rot="2169344">
                <a:off x="5368" y="3739"/>
                <a:ext cx="282" cy="1533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auto">
              <a:xfrm>
                <a:off x="3191" y="3869"/>
                <a:ext cx="2518" cy="1958"/>
              </a:xfrm>
              <a:custGeom>
                <a:avLst/>
                <a:gdLst/>
                <a:ahLst/>
                <a:cxnLst>
                  <a:cxn ang="0">
                    <a:pos x="3099" y="1988"/>
                  </a:cxn>
                  <a:cxn ang="0">
                    <a:pos x="3039" y="1973"/>
                  </a:cxn>
                  <a:cxn ang="0">
                    <a:pos x="2964" y="1943"/>
                  </a:cxn>
                  <a:cxn ang="0">
                    <a:pos x="2859" y="1988"/>
                  </a:cxn>
                  <a:cxn ang="0">
                    <a:pos x="2739" y="2048"/>
                  </a:cxn>
                  <a:cxn ang="0">
                    <a:pos x="2604" y="2123"/>
                  </a:cxn>
                  <a:cxn ang="0">
                    <a:pos x="2454" y="2153"/>
                  </a:cxn>
                  <a:cxn ang="0">
                    <a:pos x="2184" y="2123"/>
                  </a:cxn>
                  <a:cxn ang="0">
                    <a:pos x="2154" y="2063"/>
                  </a:cxn>
                  <a:cxn ang="0">
                    <a:pos x="2049" y="1973"/>
                  </a:cxn>
                  <a:cxn ang="0">
                    <a:pos x="1929" y="1748"/>
                  </a:cxn>
                  <a:cxn ang="0">
                    <a:pos x="1869" y="1628"/>
                  </a:cxn>
                  <a:cxn ang="0">
                    <a:pos x="1674" y="1253"/>
                  </a:cxn>
                  <a:cxn ang="0">
                    <a:pos x="1494" y="818"/>
                  </a:cxn>
                  <a:cxn ang="0">
                    <a:pos x="1464" y="743"/>
                  </a:cxn>
                  <a:cxn ang="0">
                    <a:pos x="1404" y="668"/>
                  </a:cxn>
                  <a:cxn ang="0">
                    <a:pos x="1344" y="533"/>
                  </a:cxn>
                  <a:cxn ang="0">
                    <a:pos x="1284" y="488"/>
                  </a:cxn>
                  <a:cxn ang="0">
                    <a:pos x="1224" y="413"/>
                  </a:cxn>
                  <a:cxn ang="0">
                    <a:pos x="1194" y="353"/>
                  </a:cxn>
                  <a:cxn ang="0">
                    <a:pos x="1134" y="323"/>
                  </a:cxn>
                  <a:cxn ang="0">
                    <a:pos x="1044" y="218"/>
                  </a:cxn>
                  <a:cxn ang="0">
                    <a:pos x="969" y="188"/>
                  </a:cxn>
                  <a:cxn ang="0">
                    <a:pos x="939" y="128"/>
                  </a:cxn>
                  <a:cxn ang="0">
                    <a:pos x="684" y="8"/>
                  </a:cxn>
                  <a:cxn ang="0">
                    <a:pos x="279" y="23"/>
                  </a:cxn>
                  <a:cxn ang="0">
                    <a:pos x="249" y="83"/>
                  </a:cxn>
                  <a:cxn ang="0">
                    <a:pos x="219" y="128"/>
                  </a:cxn>
                  <a:cxn ang="0">
                    <a:pos x="69" y="338"/>
                  </a:cxn>
                  <a:cxn ang="0">
                    <a:pos x="429" y="458"/>
                  </a:cxn>
                  <a:cxn ang="0">
                    <a:pos x="609" y="503"/>
                  </a:cxn>
                  <a:cxn ang="0">
                    <a:pos x="669" y="593"/>
                  </a:cxn>
                  <a:cxn ang="0">
                    <a:pos x="684" y="668"/>
                  </a:cxn>
                  <a:cxn ang="0">
                    <a:pos x="714" y="803"/>
                  </a:cxn>
                  <a:cxn ang="0">
                    <a:pos x="729" y="998"/>
                  </a:cxn>
                  <a:cxn ang="0">
                    <a:pos x="939" y="1793"/>
                  </a:cxn>
                  <a:cxn ang="0">
                    <a:pos x="1149" y="1928"/>
                  </a:cxn>
                  <a:cxn ang="0">
                    <a:pos x="1224" y="2108"/>
                  </a:cxn>
                  <a:cxn ang="0">
                    <a:pos x="1284" y="2138"/>
                  </a:cxn>
                  <a:cxn ang="0">
                    <a:pos x="1389" y="2288"/>
                  </a:cxn>
                  <a:cxn ang="0">
                    <a:pos x="1404" y="2378"/>
                  </a:cxn>
                  <a:cxn ang="0">
                    <a:pos x="1584" y="2453"/>
                  </a:cxn>
                  <a:cxn ang="0">
                    <a:pos x="1644" y="2528"/>
                  </a:cxn>
                  <a:cxn ang="0">
                    <a:pos x="2694" y="2498"/>
                  </a:cxn>
                  <a:cxn ang="0">
                    <a:pos x="2904" y="2408"/>
                  </a:cxn>
                  <a:cxn ang="0">
                    <a:pos x="2964" y="2378"/>
                  </a:cxn>
                  <a:cxn ang="0">
                    <a:pos x="2979" y="2318"/>
                  </a:cxn>
                  <a:cxn ang="0">
                    <a:pos x="3024" y="2288"/>
                  </a:cxn>
                  <a:cxn ang="0">
                    <a:pos x="3189" y="2198"/>
                  </a:cxn>
                  <a:cxn ang="0">
                    <a:pos x="3129" y="2033"/>
                  </a:cxn>
                  <a:cxn ang="0">
                    <a:pos x="3099" y="1898"/>
                  </a:cxn>
                  <a:cxn ang="0">
                    <a:pos x="3069" y="2018"/>
                  </a:cxn>
                  <a:cxn ang="0">
                    <a:pos x="3039" y="2063"/>
                  </a:cxn>
                </a:cxnLst>
                <a:rect l="0" t="0" r="r" b="b"/>
                <a:pathLst>
                  <a:path w="3211" h="2529">
                    <a:moveTo>
                      <a:pt x="3099" y="1988"/>
                    </a:moveTo>
                    <a:cubicBezTo>
                      <a:pt x="3079" y="1983"/>
                      <a:pt x="3059" y="1980"/>
                      <a:pt x="3039" y="1973"/>
                    </a:cubicBezTo>
                    <a:cubicBezTo>
                      <a:pt x="3013" y="1964"/>
                      <a:pt x="2991" y="1941"/>
                      <a:pt x="2964" y="1943"/>
                    </a:cubicBezTo>
                    <a:cubicBezTo>
                      <a:pt x="2926" y="1946"/>
                      <a:pt x="2894" y="1972"/>
                      <a:pt x="2859" y="1988"/>
                    </a:cubicBezTo>
                    <a:cubicBezTo>
                      <a:pt x="2818" y="2007"/>
                      <a:pt x="2739" y="2048"/>
                      <a:pt x="2739" y="2048"/>
                    </a:cubicBezTo>
                    <a:cubicBezTo>
                      <a:pt x="2699" y="2108"/>
                      <a:pt x="2673" y="2107"/>
                      <a:pt x="2604" y="2123"/>
                    </a:cubicBezTo>
                    <a:cubicBezTo>
                      <a:pt x="2554" y="2134"/>
                      <a:pt x="2454" y="2153"/>
                      <a:pt x="2454" y="2153"/>
                    </a:cubicBezTo>
                    <a:cubicBezTo>
                      <a:pt x="2364" y="2143"/>
                      <a:pt x="2271" y="2149"/>
                      <a:pt x="2184" y="2123"/>
                    </a:cubicBezTo>
                    <a:cubicBezTo>
                      <a:pt x="2163" y="2117"/>
                      <a:pt x="2167" y="2081"/>
                      <a:pt x="2154" y="2063"/>
                    </a:cubicBezTo>
                    <a:cubicBezTo>
                      <a:pt x="2118" y="2015"/>
                      <a:pt x="2094" y="2003"/>
                      <a:pt x="2049" y="1973"/>
                    </a:cubicBezTo>
                    <a:cubicBezTo>
                      <a:pt x="2011" y="1897"/>
                      <a:pt x="1967" y="1823"/>
                      <a:pt x="1929" y="1748"/>
                    </a:cubicBezTo>
                    <a:cubicBezTo>
                      <a:pt x="1856" y="1601"/>
                      <a:pt x="1939" y="1732"/>
                      <a:pt x="1869" y="1628"/>
                    </a:cubicBezTo>
                    <a:cubicBezTo>
                      <a:pt x="1834" y="1489"/>
                      <a:pt x="1792" y="1342"/>
                      <a:pt x="1674" y="1253"/>
                    </a:cubicBezTo>
                    <a:cubicBezTo>
                      <a:pt x="1624" y="1104"/>
                      <a:pt x="1564" y="957"/>
                      <a:pt x="1494" y="818"/>
                    </a:cubicBezTo>
                    <a:cubicBezTo>
                      <a:pt x="1482" y="794"/>
                      <a:pt x="1478" y="766"/>
                      <a:pt x="1464" y="743"/>
                    </a:cubicBezTo>
                    <a:cubicBezTo>
                      <a:pt x="1448" y="716"/>
                      <a:pt x="1420" y="695"/>
                      <a:pt x="1404" y="668"/>
                    </a:cubicBezTo>
                    <a:cubicBezTo>
                      <a:pt x="1386" y="638"/>
                      <a:pt x="1369" y="562"/>
                      <a:pt x="1344" y="533"/>
                    </a:cubicBezTo>
                    <a:cubicBezTo>
                      <a:pt x="1328" y="514"/>
                      <a:pt x="1302" y="506"/>
                      <a:pt x="1284" y="488"/>
                    </a:cubicBezTo>
                    <a:cubicBezTo>
                      <a:pt x="1261" y="465"/>
                      <a:pt x="1242" y="440"/>
                      <a:pt x="1224" y="413"/>
                    </a:cubicBezTo>
                    <a:cubicBezTo>
                      <a:pt x="1212" y="394"/>
                      <a:pt x="1210" y="369"/>
                      <a:pt x="1194" y="353"/>
                    </a:cubicBezTo>
                    <a:cubicBezTo>
                      <a:pt x="1178" y="337"/>
                      <a:pt x="1152" y="336"/>
                      <a:pt x="1134" y="323"/>
                    </a:cubicBezTo>
                    <a:cubicBezTo>
                      <a:pt x="1097" y="295"/>
                      <a:pt x="1082" y="245"/>
                      <a:pt x="1044" y="218"/>
                    </a:cubicBezTo>
                    <a:cubicBezTo>
                      <a:pt x="1022" y="202"/>
                      <a:pt x="994" y="198"/>
                      <a:pt x="969" y="188"/>
                    </a:cubicBezTo>
                    <a:cubicBezTo>
                      <a:pt x="959" y="168"/>
                      <a:pt x="956" y="142"/>
                      <a:pt x="939" y="128"/>
                    </a:cubicBezTo>
                    <a:cubicBezTo>
                      <a:pt x="876" y="78"/>
                      <a:pt x="763" y="39"/>
                      <a:pt x="684" y="8"/>
                    </a:cubicBezTo>
                    <a:cubicBezTo>
                      <a:pt x="549" y="13"/>
                      <a:pt x="412" y="0"/>
                      <a:pt x="279" y="23"/>
                    </a:cubicBezTo>
                    <a:cubicBezTo>
                      <a:pt x="257" y="27"/>
                      <a:pt x="260" y="64"/>
                      <a:pt x="249" y="83"/>
                    </a:cubicBezTo>
                    <a:cubicBezTo>
                      <a:pt x="240" y="99"/>
                      <a:pt x="227" y="112"/>
                      <a:pt x="219" y="128"/>
                    </a:cubicBezTo>
                    <a:cubicBezTo>
                      <a:pt x="173" y="220"/>
                      <a:pt x="166" y="290"/>
                      <a:pt x="69" y="338"/>
                    </a:cubicBezTo>
                    <a:cubicBezTo>
                      <a:pt x="0" y="544"/>
                      <a:pt x="254" y="451"/>
                      <a:pt x="429" y="458"/>
                    </a:cubicBezTo>
                    <a:cubicBezTo>
                      <a:pt x="489" y="473"/>
                      <a:pt x="550" y="483"/>
                      <a:pt x="609" y="503"/>
                    </a:cubicBezTo>
                    <a:cubicBezTo>
                      <a:pt x="629" y="533"/>
                      <a:pt x="649" y="563"/>
                      <a:pt x="669" y="593"/>
                    </a:cubicBezTo>
                    <a:cubicBezTo>
                      <a:pt x="683" y="614"/>
                      <a:pt x="678" y="643"/>
                      <a:pt x="684" y="668"/>
                    </a:cubicBezTo>
                    <a:cubicBezTo>
                      <a:pt x="726" y="859"/>
                      <a:pt x="669" y="577"/>
                      <a:pt x="714" y="803"/>
                    </a:cubicBezTo>
                    <a:cubicBezTo>
                      <a:pt x="719" y="868"/>
                      <a:pt x="726" y="933"/>
                      <a:pt x="729" y="998"/>
                    </a:cubicBezTo>
                    <a:cubicBezTo>
                      <a:pt x="736" y="1148"/>
                      <a:pt x="673" y="1704"/>
                      <a:pt x="939" y="1793"/>
                    </a:cubicBezTo>
                    <a:cubicBezTo>
                      <a:pt x="1009" y="1846"/>
                      <a:pt x="1086" y="1865"/>
                      <a:pt x="1149" y="1928"/>
                    </a:cubicBezTo>
                    <a:cubicBezTo>
                      <a:pt x="1163" y="1971"/>
                      <a:pt x="1181" y="2072"/>
                      <a:pt x="1224" y="2108"/>
                    </a:cubicBezTo>
                    <a:cubicBezTo>
                      <a:pt x="1241" y="2122"/>
                      <a:pt x="1264" y="2128"/>
                      <a:pt x="1284" y="2138"/>
                    </a:cubicBezTo>
                    <a:cubicBezTo>
                      <a:pt x="1327" y="2209"/>
                      <a:pt x="1325" y="2245"/>
                      <a:pt x="1389" y="2288"/>
                    </a:cubicBezTo>
                    <a:cubicBezTo>
                      <a:pt x="1394" y="2318"/>
                      <a:pt x="1394" y="2349"/>
                      <a:pt x="1404" y="2378"/>
                    </a:cubicBezTo>
                    <a:cubicBezTo>
                      <a:pt x="1429" y="2453"/>
                      <a:pt x="1523" y="2444"/>
                      <a:pt x="1584" y="2453"/>
                    </a:cubicBezTo>
                    <a:cubicBezTo>
                      <a:pt x="1596" y="2499"/>
                      <a:pt x="1585" y="2529"/>
                      <a:pt x="1644" y="2528"/>
                    </a:cubicBezTo>
                    <a:cubicBezTo>
                      <a:pt x="1994" y="2523"/>
                      <a:pt x="2344" y="2508"/>
                      <a:pt x="2694" y="2498"/>
                    </a:cubicBezTo>
                    <a:cubicBezTo>
                      <a:pt x="2826" y="2454"/>
                      <a:pt x="2756" y="2482"/>
                      <a:pt x="2904" y="2408"/>
                    </a:cubicBezTo>
                    <a:cubicBezTo>
                      <a:pt x="2924" y="2398"/>
                      <a:pt x="2964" y="2378"/>
                      <a:pt x="2964" y="2378"/>
                    </a:cubicBezTo>
                    <a:cubicBezTo>
                      <a:pt x="2969" y="2358"/>
                      <a:pt x="2968" y="2335"/>
                      <a:pt x="2979" y="2318"/>
                    </a:cubicBezTo>
                    <a:cubicBezTo>
                      <a:pt x="2989" y="2303"/>
                      <a:pt x="3008" y="2297"/>
                      <a:pt x="3024" y="2288"/>
                    </a:cubicBezTo>
                    <a:cubicBezTo>
                      <a:pt x="3211" y="2186"/>
                      <a:pt x="3086" y="2267"/>
                      <a:pt x="3189" y="2198"/>
                    </a:cubicBezTo>
                    <a:cubicBezTo>
                      <a:pt x="3211" y="2111"/>
                      <a:pt x="3206" y="2084"/>
                      <a:pt x="3129" y="2033"/>
                    </a:cubicBezTo>
                    <a:cubicBezTo>
                      <a:pt x="3119" y="1988"/>
                      <a:pt x="3144" y="1909"/>
                      <a:pt x="3099" y="1898"/>
                    </a:cubicBezTo>
                    <a:cubicBezTo>
                      <a:pt x="3059" y="1888"/>
                      <a:pt x="3083" y="1979"/>
                      <a:pt x="3069" y="2018"/>
                    </a:cubicBezTo>
                    <a:cubicBezTo>
                      <a:pt x="3063" y="2035"/>
                      <a:pt x="3039" y="2063"/>
                      <a:pt x="3039" y="2063"/>
                    </a:cubicBezTo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6" name="Oval 6"/>
              <p:cNvSpPr>
                <a:spLocks noChangeArrowheads="1"/>
              </p:cNvSpPr>
              <p:nvPr/>
            </p:nvSpPr>
            <p:spPr bwMode="auto">
              <a:xfrm rot="-2268218">
                <a:off x="6742" y="3871"/>
                <a:ext cx="283" cy="1394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242" name="Group 2"/>
            <p:cNvGrpSpPr>
              <a:grpSpLocks/>
            </p:cNvGrpSpPr>
            <p:nvPr/>
          </p:nvGrpSpPr>
          <p:grpSpPr bwMode="auto">
            <a:xfrm>
              <a:off x="5770" y="5617"/>
              <a:ext cx="795" cy="1125"/>
              <a:chOff x="5793" y="6167"/>
              <a:chExt cx="1014" cy="1454"/>
            </a:xfrm>
          </p:grpSpPr>
          <p:sp>
            <p:nvSpPr>
              <p:cNvPr id="10244" name="Oval 4"/>
              <p:cNvSpPr>
                <a:spLocks noChangeArrowheads="1"/>
              </p:cNvSpPr>
              <p:nvPr/>
            </p:nvSpPr>
            <p:spPr bwMode="auto">
              <a:xfrm rot="-1447588">
                <a:off x="6448" y="6167"/>
                <a:ext cx="359" cy="1440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3" name="Oval 3"/>
              <p:cNvSpPr>
                <a:spLocks noChangeArrowheads="1"/>
              </p:cNvSpPr>
              <p:nvPr/>
            </p:nvSpPr>
            <p:spPr bwMode="auto">
              <a:xfrm rot="1044558">
                <a:off x="5793" y="6193"/>
                <a:ext cx="360" cy="142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286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Физкультминутка: «Перекрёстные движения»</a:t>
            </a:r>
            <a:br>
              <a:rPr lang="ru-RU" sz="2700" dirty="0" smtClean="0"/>
            </a:br>
            <a:r>
              <a:rPr lang="ru-RU" sz="2700" dirty="0" smtClean="0"/>
              <a:t>Мой весёлый звонкий мяч,</a:t>
            </a:r>
            <a:br>
              <a:rPr lang="ru-RU" sz="2700" dirty="0" smtClean="0"/>
            </a:br>
            <a:r>
              <a:rPr lang="ru-RU" sz="2700" dirty="0" smtClean="0"/>
              <a:t>Ты куда помчался вскачь!</a:t>
            </a:r>
            <a:br>
              <a:rPr lang="ru-RU" sz="2700" dirty="0" smtClean="0"/>
            </a:br>
            <a:r>
              <a:rPr lang="ru-RU" sz="2700" dirty="0" smtClean="0"/>
              <a:t>Красный, синий, </a:t>
            </a:r>
            <a:r>
              <a:rPr lang="ru-RU" sz="2700" dirty="0" err="1" smtClean="0"/>
              <a:t>голубой</a:t>
            </a:r>
            <a:r>
              <a:rPr lang="ru-RU" sz="2700" dirty="0" smtClean="0"/>
              <a:t>, </a:t>
            </a:r>
            <a:br>
              <a:rPr lang="ru-RU" sz="2700" dirty="0" smtClean="0"/>
            </a:br>
            <a:r>
              <a:rPr lang="ru-RU" sz="2700" dirty="0" smtClean="0"/>
              <a:t>На угнаться за тобой.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457200" y="2786058"/>
            <a:ext cx="4543428" cy="334010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6500826" y="3571876"/>
            <a:ext cx="571504" cy="571504"/>
            <a:chOff x="6215074" y="4286256"/>
            <a:chExt cx="857256" cy="92869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572264" y="4286256"/>
              <a:ext cx="500066" cy="928694"/>
              <a:chOff x="7000892" y="4143380"/>
              <a:chExt cx="669920" cy="1428760"/>
            </a:xfrm>
          </p:grpSpPr>
          <p:grpSp>
            <p:nvGrpSpPr>
              <p:cNvPr id="23" name="Group 2"/>
              <p:cNvGrpSpPr>
                <a:grpSpLocks/>
              </p:cNvGrpSpPr>
              <p:nvPr/>
            </p:nvGrpSpPr>
            <p:grpSpPr bwMode="auto">
              <a:xfrm>
                <a:off x="7000892" y="4143378"/>
                <a:ext cx="669920" cy="1428760"/>
                <a:chOff x="2541" y="7974"/>
                <a:chExt cx="2070" cy="4170"/>
              </a:xfrm>
            </p:grpSpPr>
            <p:grpSp>
              <p:nvGrpSpPr>
                <p:cNvPr id="26" name="Group 3"/>
                <p:cNvGrpSpPr>
                  <a:grpSpLocks/>
                </p:cNvGrpSpPr>
                <p:nvPr/>
              </p:nvGrpSpPr>
              <p:grpSpPr bwMode="auto">
                <a:xfrm rot="14311611">
                  <a:off x="2688" y="8067"/>
                  <a:ext cx="1806" cy="1620"/>
                  <a:chOff x="2601" y="8154"/>
                  <a:chExt cx="1806" cy="1620"/>
                </a:xfrm>
              </p:grpSpPr>
              <p:sp>
                <p:nvSpPr>
                  <p:cNvPr id="36" name="Freeform 4"/>
                  <p:cNvSpPr>
                    <a:spLocks/>
                  </p:cNvSpPr>
                  <p:nvPr/>
                </p:nvSpPr>
                <p:spPr bwMode="auto">
                  <a:xfrm>
                    <a:off x="2601" y="8154"/>
                    <a:ext cx="1680" cy="1530"/>
                  </a:xfrm>
                  <a:custGeom>
                    <a:avLst/>
                    <a:gdLst/>
                    <a:ahLst/>
                    <a:cxnLst>
                      <a:cxn ang="0">
                        <a:pos x="1650" y="570"/>
                      </a:cxn>
                      <a:cxn ang="0">
                        <a:pos x="930" y="1470"/>
                      </a:cxn>
                      <a:cxn ang="0">
                        <a:pos x="30" y="210"/>
                      </a:cxn>
                      <a:cxn ang="0">
                        <a:pos x="1110" y="210"/>
                      </a:cxn>
                      <a:cxn ang="0">
                        <a:pos x="1650" y="570"/>
                      </a:cxn>
                    </a:cxnLst>
                    <a:rect l="0" t="0" r="r" b="b"/>
                    <a:pathLst>
                      <a:path w="1680" h="1530">
                        <a:moveTo>
                          <a:pt x="1650" y="570"/>
                        </a:moveTo>
                        <a:cubicBezTo>
                          <a:pt x="1620" y="780"/>
                          <a:pt x="1200" y="1530"/>
                          <a:pt x="930" y="1470"/>
                        </a:cubicBezTo>
                        <a:cubicBezTo>
                          <a:pt x="660" y="1410"/>
                          <a:pt x="0" y="420"/>
                          <a:pt x="30" y="210"/>
                        </a:cubicBezTo>
                        <a:cubicBezTo>
                          <a:pt x="60" y="0"/>
                          <a:pt x="840" y="150"/>
                          <a:pt x="1110" y="210"/>
                        </a:cubicBezTo>
                        <a:cubicBezTo>
                          <a:pt x="1380" y="270"/>
                          <a:pt x="1680" y="360"/>
                          <a:pt x="1650" y="570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3d contourW="12700">
                      <a:bevelT w="25400" h="25400"/>
                      <a:contourClr>
                        <a:schemeClr val="accent6">
                          <a:shade val="73000"/>
                        </a:schemeClr>
                      </a:contourClr>
                    </a:sp3d>
                  </a:bodyPr>
                  <a:lstStyle/>
                  <a:p>
                    <a:endParaRPr lang="ru-RU" b="1">
                      <a:ln w="11430"/>
                      <a:gradFill>
                        <a:gsLst>
                          <a:gs pos="0">
                            <a:schemeClr val="accent6">
                              <a:tint val="90000"/>
                              <a:satMod val="120000"/>
                            </a:schemeClr>
                          </a:gs>
                          <a:gs pos="2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50000">
                            <a:schemeClr val="accent6">
                              <a:shade val="89000"/>
                              <a:satMod val="110000"/>
                            </a:schemeClr>
                          </a:gs>
                          <a:gs pos="7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100000">
                            <a:schemeClr val="accent6">
                              <a:tint val="90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7" name="Freeform 5"/>
                  <p:cNvSpPr>
                    <a:spLocks/>
                  </p:cNvSpPr>
                  <p:nvPr/>
                </p:nvSpPr>
                <p:spPr bwMode="auto">
                  <a:xfrm>
                    <a:off x="4047" y="8694"/>
                    <a:ext cx="360" cy="360"/>
                  </a:xfrm>
                  <a:custGeom>
                    <a:avLst/>
                    <a:gdLst/>
                    <a:ahLst/>
                    <a:cxnLst>
                      <a:cxn ang="0">
                        <a:pos x="180" y="0"/>
                      </a:cxn>
                      <a:cxn ang="0">
                        <a:pos x="360" y="180"/>
                      </a:cxn>
                      <a:cxn ang="0">
                        <a:pos x="180" y="360"/>
                      </a:cxn>
                      <a:cxn ang="0">
                        <a:pos x="0" y="180"/>
                      </a:cxn>
                    </a:cxnLst>
                    <a:rect l="0" t="0" r="r" b="b"/>
                    <a:pathLst>
                      <a:path w="360" h="360">
                        <a:moveTo>
                          <a:pt x="180" y="0"/>
                        </a:moveTo>
                        <a:cubicBezTo>
                          <a:pt x="270" y="60"/>
                          <a:pt x="360" y="120"/>
                          <a:pt x="360" y="180"/>
                        </a:cubicBezTo>
                        <a:cubicBezTo>
                          <a:pt x="360" y="240"/>
                          <a:pt x="240" y="360"/>
                          <a:pt x="180" y="360"/>
                        </a:cubicBezTo>
                        <a:cubicBezTo>
                          <a:pt x="120" y="360"/>
                          <a:pt x="60" y="270"/>
                          <a:pt x="0" y="18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3d contourW="12700">
                      <a:bevelT w="25400" h="25400"/>
                      <a:contourClr>
                        <a:schemeClr val="accent6">
                          <a:shade val="73000"/>
                        </a:schemeClr>
                      </a:contourClr>
                    </a:sp3d>
                  </a:bodyPr>
                  <a:lstStyle/>
                  <a:p>
                    <a:endParaRPr lang="ru-RU" b="1">
                      <a:ln w="11430"/>
                      <a:gradFill>
                        <a:gsLst>
                          <a:gs pos="0">
                            <a:schemeClr val="accent6">
                              <a:tint val="90000"/>
                              <a:satMod val="120000"/>
                            </a:schemeClr>
                          </a:gs>
                          <a:gs pos="2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50000">
                            <a:schemeClr val="accent6">
                              <a:shade val="89000"/>
                              <a:satMod val="110000"/>
                            </a:schemeClr>
                          </a:gs>
                          <a:gs pos="7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100000">
                            <a:schemeClr val="accent6">
                              <a:tint val="90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8" name="Freeform 6"/>
                  <p:cNvSpPr>
                    <a:spLocks/>
                  </p:cNvSpPr>
                  <p:nvPr/>
                </p:nvSpPr>
                <p:spPr bwMode="auto">
                  <a:xfrm>
                    <a:off x="3681" y="9414"/>
                    <a:ext cx="360" cy="360"/>
                  </a:xfrm>
                  <a:custGeom>
                    <a:avLst/>
                    <a:gdLst/>
                    <a:ahLst/>
                    <a:cxnLst>
                      <a:cxn ang="0">
                        <a:pos x="180" y="0"/>
                      </a:cxn>
                      <a:cxn ang="0">
                        <a:pos x="360" y="180"/>
                      </a:cxn>
                      <a:cxn ang="0">
                        <a:pos x="180" y="360"/>
                      </a:cxn>
                      <a:cxn ang="0">
                        <a:pos x="0" y="180"/>
                      </a:cxn>
                    </a:cxnLst>
                    <a:rect l="0" t="0" r="r" b="b"/>
                    <a:pathLst>
                      <a:path w="360" h="360">
                        <a:moveTo>
                          <a:pt x="180" y="0"/>
                        </a:moveTo>
                        <a:cubicBezTo>
                          <a:pt x="270" y="60"/>
                          <a:pt x="360" y="120"/>
                          <a:pt x="360" y="180"/>
                        </a:cubicBezTo>
                        <a:cubicBezTo>
                          <a:pt x="360" y="240"/>
                          <a:pt x="240" y="360"/>
                          <a:pt x="180" y="360"/>
                        </a:cubicBezTo>
                        <a:cubicBezTo>
                          <a:pt x="120" y="360"/>
                          <a:pt x="60" y="270"/>
                          <a:pt x="0" y="18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3d contourW="12700">
                      <a:bevelT w="25400" h="25400"/>
                      <a:contourClr>
                        <a:schemeClr val="accent6">
                          <a:shade val="73000"/>
                        </a:schemeClr>
                      </a:contourClr>
                    </a:sp3d>
                  </a:bodyPr>
                  <a:lstStyle/>
                  <a:p>
                    <a:endParaRPr lang="ru-RU" b="1">
                      <a:ln w="11430"/>
                      <a:gradFill>
                        <a:gsLst>
                          <a:gs pos="0">
                            <a:schemeClr val="accent6">
                              <a:tint val="90000"/>
                              <a:satMod val="120000"/>
                            </a:schemeClr>
                          </a:gs>
                          <a:gs pos="2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50000">
                            <a:schemeClr val="accent6">
                              <a:shade val="89000"/>
                              <a:satMod val="110000"/>
                            </a:schemeClr>
                          </a:gs>
                          <a:gs pos="7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100000">
                            <a:schemeClr val="accent6">
                              <a:tint val="90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7" name="Oval 7"/>
                <p:cNvSpPr>
                  <a:spLocks noChangeArrowheads="1"/>
                </p:cNvSpPr>
                <p:nvPr/>
              </p:nvSpPr>
              <p:spPr bwMode="auto">
                <a:xfrm>
                  <a:off x="3141" y="8694"/>
                  <a:ext cx="180" cy="18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endParaRPr lang="ru-RU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" name="Oval 8"/>
                <p:cNvSpPr>
                  <a:spLocks noChangeArrowheads="1"/>
                </p:cNvSpPr>
                <p:nvPr/>
              </p:nvSpPr>
              <p:spPr bwMode="auto">
                <a:xfrm>
                  <a:off x="3681" y="8694"/>
                  <a:ext cx="180" cy="18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endParaRPr lang="ru-RU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Freeform 9"/>
                <p:cNvSpPr>
                  <a:spLocks/>
                </p:cNvSpPr>
                <p:nvPr/>
              </p:nvSpPr>
              <p:spPr bwMode="auto">
                <a:xfrm rot="286611">
                  <a:off x="2961" y="9954"/>
                  <a:ext cx="1404" cy="1440"/>
                </a:xfrm>
                <a:custGeom>
                  <a:avLst/>
                  <a:gdLst/>
                  <a:ahLst/>
                  <a:cxnLst>
                    <a:cxn ang="0">
                      <a:pos x="690" y="180"/>
                    </a:cxn>
                    <a:cxn ang="0">
                      <a:pos x="330" y="180"/>
                    </a:cxn>
                    <a:cxn ang="0">
                      <a:pos x="150" y="1260"/>
                    </a:cxn>
                    <a:cxn ang="0">
                      <a:pos x="1230" y="1260"/>
                    </a:cxn>
                    <a:cxn ang="0">
                      <a:pos x="690" y="180"/>
                    </a:cxn>
                  </a:cxnLst>
                  <a:rect l="0" t="0" r="r" b="b"/>
                  <a:pathLst>
                    <a:path w="1320" h="1440">
                      <a:moveTo>
                        <a:pt x="690" y="180"/>
                      </a:moveTo>
                      <a:cubicBezTo>
                        <a:pt x="540" y="0"/>
                        <a:pt x="420" y="0"/>
                        <a:pt x="330" y="180"/>
                      </a:cubicBezTo>
                      <a:cubicBezTo>
                        <a:pt x="240" y="360"/>
                        <a:pt x="0" y="1080"/>
                        <a:pt x="150" y="1260"/>
                      </a:cubicBezTo>
                      <a:cubicBezTo>
                        <a:pt x="300" y="1440"/>
                        <a:pt x="1140" y="1440"/>
                        <a:pt x="1230" y="1260"/>
                      </a:cubicBezTo>
                      <a:cubicBezTo>
                        <a:pt x="1320" y="1080"/>
                        <a:pt x="840" y="360"/>
                        <a:pt x="690" y="180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endParaRPr lang="ru-RU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" name="Freeform 10"/>
                <p:cNvSpPr>
                  <a:spLocks/>
                </p:cNvSpPr>
                <p:nvPr/>
              </p:nvSpPr>
              <p:spPr bwMode="auto">
                <a:xfrm>
                  <a:off x="2541" y="10134"/>
                  <a:ext cx="810" cy="390"/>
                </a:xfrm>
                <a:custGeom>
                  <a:avLst/>
                  <a:gdLst/>
                  <a:ahLst/>
                  <a:cxnLst>
                    <a:cxn ang="0">
                      <a:pos x="780" y="0"/>
                    </a:cxn>
                    <a:cxn ang="0">
                      <a:pos x="420" y="180"/>
                    </a:cxn>
                    <a:cxn ang="0">
                      <a:pos x="60" y="180"/>
                    </a:cxn>
                    <a:cxn ang="0">
                      <a:pos x="60" y="360"/>
                    </a:cxn>
                    <a:cxn ang="0">
                      <a:pos x="420" y="360"/>
                    </a:cxn>
                    <a:cxn ang="0">
                      <a:pos x="780" y="180"/>
                    </a:cxn>
                    <a:cxn ang="0">
                      <a:pos x="600" y="180"/>
                    </a:cxn>
                  </a:cxnLst>
                  <a:rect l="0" t="0" r="r" b="b"/>
                  <a:pathLst>
                    <a:path w="810" h="390">
                      <a:moveTo>
                        <a:pt x="780" y="0"/>
                      </a:moveTo>
                      <a:cubicBezTo>
                        <a:pt x="660" y="75"/>
                        <a:pt x="540" y="150"/>
                        <a:pt x="420" y="180"/>
                      </a:cubicBezTo>
                      <a:cubicBezTo>
                        <a:pt x="300" y="210"/>
                        <a:pt x="120" y="150"/>
                        <a:pt x="60" y="180"/>
                      </a:cubicBezTo>
                      <a:cubicBezTo>
                        <a:pt x="0" y="210"/>
                        <a:pt x="0" y="330"/>
                        <a:pt x="60" y="360"/>
                      </a:cubicBezTo>
                      <a:cubicBezTo>
                        <a:pt x="120" y="390"/>
                        <a:pt x="300" y="390"/>
                        <a:pt x="420" y="360"/>
                      </a:cubicBezTo>
                      <a:cubicBezTo>
                        <a:pt x="540" y="330"/>
                        <a:pt x="750" y="210"/>
                        <a:pt x="780" y="180"/>
                      </a:cubicBezTo>
                      <a:cubicBezTo>
                        <a:pt x="810" y="150"/>
                        <a:pt x="705" y="165"/>
                        <a:pt x="600" y="180"/>
                      </a:cubicBezTo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endParaRPr lang="ru-RU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Freeform 11"/>
                <p:cNvSpPr>
                  <a:spLocks/>
                </p:cNvSpPr>
                <p:nvPr/>
              </p:nvSpPr>
              <p:spPr bwMode="auto">
                <a:xfrm>
                  <a:off x="3681" y="9954"/>
                  <a:ext cx="930" cy="390"/>
                </a:xfrm>
                <a:custGeom>
                  <a:avLst/>
                  <a:gdLst/>
                  <a:ahLst/>
                  <a:cxnLst>
                    <a:cxn ang="0">
                      <a:pos x="0" y="180"/>
                    </a:cxn>
                    <a:cxn ang="0">
                      <a:pos x="540" y="180"/>
                    </a:cxn>
                    <a:cxn ang="0">
                      <a:pos x="720" y="0"/>
                    </a:cxn>
                    <a:cxn ang="0">
                      <a:pos x="900" y="180"/>
                    </a:cxn>
                    <a:cxn ang="0">
                      <a:pos x="540" y="360"/>
                    </a:cxn>
                    <a:cxn ang="0">
                      <a:pos x="180" y="360"/>
                    </a:cxn>
                  </a:cxnLst>
                  <a:rect l="0" t="0" r="r" b="b"/>
                  <a:pathLst>
                    <a:path w="930" h="390">
                      <a:moveTo>
                        <a:pt x="0" y="180"/>
                      </a:moveTo>
                      <a:cubicBezTo>
                        <a:pt x="210" y="195"/>
                        <a:pt x="420" y="210"/>
                        <a:pt x="540" y="180"/>
                      </a:cubicBezTo>
                      <a:cubicBezTo>
                        <a:pt x="660" y="150"/>
                        <a:pt x="660" y="0"/>
                        <a:pt x="720" y="0"/>
                      </a:cubicBezTo>
                      <a:cubicBezTo>
                        <a:pt x="780" y="0"/>
                        <a:pt x="930" y="120"/>
                        <a:pt x="900" y="180"/>
                      </a:cubicBezTo>
                      <a:cubicBezTo>
                        <a:pt x="870" y="240"/>
                        <a:pt x="660" y="330"/>
                        <a:pt x="540" y="360"/>
                      </a:cubicBezTo>
                      <a:cubicBezTo>
                        <a:pt x="420" y="390"/>
                        <a:pt x="240" y="360"/>
                        <a:pt x="180" y="360"/>
                      </a:cubicBezTo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endParaRPr lang="ru-RU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" name="Freeform 12"/>
                <p:cNvSpPr>
                  <a:spLocks/>
                </p:cNvSpPr>
                <p:nvPr/>
              </p:nvSpPr>
              <p:spPr bwMode="auto">
                <a:xfrm>
                  <a:off x="3141" y="11214"/>
                  <a:ext cx="390" cy="900"/>
                </a:xfrm>
                <a:custGeom>
                  <a:avLst/>
                  <a:gdLst/>
                  <a:ahLst/>
                  <a:cxnLst>
                    <a:cxn ang="0">
                      <a:pos x="180" y="0"/>
                    </a:cxn>
                    <a:cxn ang="0">
                      <a:pos x="180" y="540"/>
                    </a:cxn>
                    <a:cxn ang="0">
                      <a:pos x="0" y="720"/>
                    </a:cxn>
                    <a:cxn ang="0">
                      <a:pos x="180" y="900"/>
                    </a:cxn>
                    <a:cxn ang="0">
                      <a:pos x="360" y="720"/>
                    </a:cxn>
                    <a:cxn ang="0">
                      <a:pos x="360" y="0"/>
                    </a:cxn>
                  </a:cxnLst>
                  <a:rect l="0" t="0" r="r" b="b"/>
                  <a:pathLst>
                    <a:path w="390" h="900">
                      <a:moveTo>
                        <a:pt x="180" y="0"/>
                      </a:moveTo>
                      <a:cubicBezTo>
                        <a:pt x="195" y="210"/>
                        <a:pt x="210" y="420"/>
                        <a:pt x="180" y="540"/>
                      </a:cubicBezTo>
                      <a:cubicBezTo>
                        <a:pt x="150" y="660"/>
                        <a:pt x="0" y="660"/>
                        <a:pt x="0" y="720"/>
                      </a:cubicBezTo>
                      <a:cubicBezTo>
                        <a:pt x="0" y="780"/>
                        <a:pt x="120" y="900"/>
                        <a:pt x="180" y="900"/>
                      </a:cubicBezTo>
                      <a:cubicBezTo>
                        <a:pt x="240" y="900"/>
                        <a:pt x="330" y="870"/>
                        <a:pt x="360" y="720"/>
                      </a:cubicBezTo>
                      <a:cubicBezTo>
                        <a:pt x="390" y="570"/>
                        <a:pt x="360" y="120"/>
                        <a:pt x="360" y="0"/>
                      </a:cubicBezTo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endParaRPr lang="ru-RU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" name="Freeform 13"/>
                <p:cNvSpPr>
                  <a:spLocks/>
                </p:cNvSpPr>
                <p:nvPr/>
              </p:nvSpPr>
              <p:spPr bwMode="auto">
                <a:xfrm>
                  <a:off x="3861" y="11214"/>
                  <a:ext cx="450" cy="930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0" y="720"/>
                    </a:cxn>
                    <a:cxn ang="0">
                      <a:pos x="420" y="900"/>
                    </a:cxn>
                    <a:cxn ang="0">
                      <a:pos x="240" y="54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450" h="930">
                      <a:moveTo>
                        <a:pt x="60" y="0"/>
                      </a:moveTo>
                      <a:cubicBezTo>
                        <a:pt x="30" y="285"/>
                        <a:pt x="0" y="570"/>
                        <a:pt x="60" y="720"/>
                      </a:cubicBezTo>
                      <a:cubicBezTo>
                        <a:pt x="120" y="870"/>
                        <a:pt x="390" y="930"/>
                        <a:pt x="420" y="900"/>
                      </a:cubicBezTo>
                      <a:cubicBezTo>
                        <a:pt x="450" y="870"/>
                        <a:pt x="270" y="690"/>
                        <a:pt x="240" y="540"/>
                      </a:cubicBezTo>
                      <a:cubicBezTo>
                        <a:pt x="210" y="390"/>
                        <a:pt x="225" y="195"/>
                        <a:pt x="240" y="0"/>
                      </a:cubicBezTo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endParaRPr lang="ru-RU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" name="Freeform 14"/>
                <p:cNvSpPr>
                  <a:spLocks/>
                </p:cNvSpPr>
                <p:nvPr/>
              </p:nvSpPr>
              <p:spPr bwMode="auto">
                <a:xfrm>
                  <a:off x="3321" y="9774"/>
                  <a:ext cx="420" cy="210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210" y="210"/>
                    </a:cxn>
                    <a:cxn ang="0">
                      <a:pos x="390" y="3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420" h="210">
                      <a:moveTo>
                        <a:pt x="30" y="30"/>
                      </a:moveTo>
                      <a:cubicBezTo>
                        <a:pt x="0" y="60"/>
                        <a:pt x="150" y="210"/>
                        <a:pt x="210" y="210"/>
                      </a:cubicBezTo>
                      <a:cubicBezTo>
                        <a:pt x="270" y="210"/>
                        <a:pt x="420" y="60"/>
                        <a:pt x="390" y="30"/>
                      </a:cubicBezTo>
                      <a:cubicBezTo>
                        <a:pt x="360" y="0"/>
                        <a:pt x="60" y="0"/>
                        <a:pt x="30" y="30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endParaRPr lang="ru-RU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auto">
                <a:xfrm>
                  <a:off x="3501" y="9594"/>
                  <a:ext cx="180" cy="180"/>
                </a:xfrm>
                <a:prstGeom prst="ellipse">
                  <a:avLst/>
                </a:pr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endParaRPr lang="ru-RU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4" name="Овал 23"/>
              <p:cNvSpPr/>
              <p:nvPr/>
            </p:nvSpPr>
            <p:spPr>
              <a:xfrm>
                <a:off x="7143768" y="4429132"/>
                <a:ext cx="142876" cy="71438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7358082" y="4429132"/>
                <a:ext cx="142876" cy="71438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Овал 40"/>
            <p:cNvSpPr/>
            <p:nvPr/>
          </p:nvSpPr>
          <p:spPr>
            <a:xfrm>
              <a:off x="6215074" y="4714884"/>
              <a:ext cx="357190" cy="357190"/>
            </a:xfrm>
            <a:prstGeom prst="ellipse">
              <a:avLst/>
            </a:prstGeom>
            <a:solidFill>
              <a:srgbClr val="E7258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C 0.00226 -0.01644 0.00608 -0.02986 0.0099 -0.0456 C 0.01163 -0.06667 0.01597 -0.10093 0.02709 -0.11806 C 0.03021 -0.12292 0.03716 -0.12407 0.04132 -0.1257 C 0.05868 -0.11945 0.04827 -0.12593 0.04566 -0.07431 C 0.04531 -0.06644 0.04115 -0.0581 0.03854 -0.05139 C 0.03629 -0.0456 0.03577 -0.03866 0.0342 -0.03241 C 0.03542 -0.01435 0.03229 -0.01088 0.04271 -0.00556 C 0.04566 -0.00625 0.04879 -0.00579 0.05139 -0.00764 C 0.05538 -0.01042 0.05521 -0.02454 0.05556 -0.02662 C 0.05764 -0.04074 0.06094 -0.05486 0.06424 -0.06852 C 0.06511 -0.08958 0.06233 -0.11389 0.07986 -0.12176 C 0.08455 -0.11574 0.08646 -0.11088 0.08854 -0.10278 C 0.08802 -0.09005 0.08802 -0.07732 0.08698 -0.06458 C 0.08577 -0.05046 0.08038 -0.03426 0.07709 -0.02083 C 0.07813 0.00949 0.07066 0.02338 0.08993 0.01921 C 0.0974 0.00856 0.09549 -0.00741 0.10139 -0.01898 C 0.10278 -0.02824 0.10521 -0.03657 0.10712 -0.0456 C 0.10747 -0.05926 0.10209 -0.1 0.11424 -0.1162 C 0.12466 -0.1125 0.12309 -0.10579 0.1257 -0.09329 C 0.12518 -0.07801 0.12483 -0.06273 0.12413 -0.04745 C 0.1224 -0.01389 0.11979 0.01204 0.13698 0.03634 C 0.13837 0.03565 0.14028 0.03565 0.14132 0.03426 C 0.14375 0.03102 0.14323 0.02546 0.14427 0.02106 C 0.14601 0.01412 0.14809 0.00694 0.15 7.40741E-7 C 0.15018 -0.00579 0.13646 -0.08032 0.15851 -0.0875 C 0.18299 -0.08357 0.18906 -0.09236 0.1842 -0.05903 C 0.18368 -0.05556 0.18038 -0.05185 0.17847 -0.04954 C 0.17483 -0.03681 0.17049 -0.02639 0.16858 -0.0132 C 0.16997 0.00856 0.16736 0.00926 0.17847 0.01921 C 0.18091 0.01852 0.18386 0.01944 0.18559 0.01713 C 0.19063 0.01042 0.18768 -0.00046 0.19271 -0.00764 C 0.1941 -0.09838 0.16945 -0.12083 0.21129 -0.11412 C 0.2165 -0.10903 0.21927 -0.10602 0.22275 -0.09907 C 0.22257 -0.09514 0.22275 -0.07083 0.21997 -0.06088 C 0.21511 -0.04398 0.21077 -0.0294 0.20851 -0.01134 C 0.20903 -0.00301 0.20643 0.00648 0.2099 0.01343 C 0.21181 0.01713 0.21736 0.01435 0.21997 0.01157 C 0.22101 0.01042 0.22361 -0.0044 0.22413 -0.00764 C 0.22518 -0.06551 0.21337 -0.08102 0.2342 -0.11042 C 0.23698 -0.10903 0.24045 -0.10903 0.24271 -0.10648 C 0.24462 -0.10417 0.24549 -0.10046 0.24566 -0.09699 C 0.24618 -0.07986 0.24514 -0.06273 0.24427 -0.0456 C 0.24393 -0.03889 0.23993 -0.02662 0.23993 -0.02662 C 0.24045 -0.0132 0.23959 0.00023 0.24132 0.01343 C 0.24167 0.0162 0.2441 0.00856 0.24427 0.00579 C 0.24566 -0.02269 0.24375 -0.05139 0.24566 -0.07986 C 0.24584 -0.08195 0.24861 -0.08102 0.25 -0.08171 C 0.25417 -0.05301 0.2375 -0.00972 0.26129 0.00208 C 0.26181 0.00463 0.26389 0.01968 0.26424 0.00208 C 0.26459 -0.02083 0.26424 -0.04375 0.26424 -0.06667 " pathEditMode="relative" ptsTypes="ffffff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0.02222 C -0.05365 0.02708 -0.05417 0.02801 -0.07361 0.02222 C -0.07587 0.02153 -0.07656 0.01713 -0.07795 0.01458 C -0.07986 0.01088 -0.08368 0.00324 -0.08368 0.00324 C -0.08525 -0.00301 -0.08785 -0.00764 -0.08941 -0.01389 C -0.09045 -0.01782 -0.09132 -0.02153 -0.09219 -0.02546 C -0.09271 -0.02731 -0.09358 -0.03102 -0.09358 -0.03102 C -0.0915 -0.04977 -0.09393 -0.05625 -0.08368 -0.06528 C -0.05434 -0.05903 -0.0599 0.00116 -0.08368 0.01644 C -0.08802 0.02269 -0.08959 0.02338 -0.09497 0.01852 C -0.09861 0.00486 -0.10035 -0.00903 -0.10226 -0.02338 C -0.10139 -0.04444 -0.10174 -0.05972 -0.09931 -0.0787 C -0.09896 -0.08125 -0.09896 -0.08426 -0.09792 -0.08634 C -0.09393 -0.09444 -0.08004 -0.09931 -0.07361 -0.10162 C -0.06563 -0.10856 -0.06528 -0.10718 -0.05504 -0.10347 C -0.04375 -0.06458 -0.05156 -0.02153 -0.05643 0.01852 C -0.05781 0.01713 -0.0599 0.01667 -0.06077 0.01458 C -0.06233 0.01111 -0.06198 0.00671 -0.06354 0.00324 C -0.06493 0 -0.0665 -0.00301 -0.06788 -0.00625 C -0.07275 -0.03264 -0.07709 -0.03472 -0.06927 -0.07685 C -0.06771 -0.08565 -0.05504 -0.08935 -0.04931 -0.09213 C -0.04688 -0.09144 -0.04375 -0.09259 -0.04219 -0.09005 C -0.03906 -0.08519 -0.04063 -0.07731 -0.03941 -0.07106 C -0.04028 -0.05255 -0.03976 -0.03403 -0.04219 -0.01574 C -0.04254 -0.01366 -0.04601 -0.01597 -0.04653 -0.01782 C -0.04809 -0.02315 -0.0474 -0.02917 -0.04792 -0.03495 C -0.0474 -0.05023 -0.04775 -0.06551 -0.04653 -0.08056 C -0.04549 -0.09306 -0.02726 -0.11736 -0.01927 -0.12245 C -0.00625 -0.11898 -0.0033 -0.11968 0.00503 -0.10926 C 0.00451 -0.08634 0.00451 -0.06343 0.00347 -0.04051 C 0.0033 -0.03796 0.00191 -0.0456 0.00208 -0.04815 C 0.00243 -0.05579 0.00347 -0.06366 0.00503 -0.07106 C 0.00764 -0.0831 0.0158 -0.09282 0.02205 -0.10162 C 0.02257 -0.10162 0.03646 -0.10093 0.04062 -0.09769 C 0.04653 -0.09306 0.04913 -0.0838 0.05503 -0.0787 C 0.05712 -0.0713 0.06024 -0.06505 0.06215 -0.05764 C 0.06163 -0.04444 0.0625 -0.03079 0.06059 -0.01782 C 0.06007 -0.01389 0.05781 -0.02917 0.05781 -0.02917 C 0.06215 -0.06551 0.05798 -0.04213 0.06788 -0.06157 C 0.08732 -0.05718 0.0868 -0.06181 0.09062 -0.04051 C 0.09045 -0.03125 0.10017 0.02477 0.08073 0.01852 C 0.07048 0.00486 0.06996 -0.02523 0.08073 -0.03866 C 0.0875 -0.03426 0.08837 -0.03079 0.09062 -0.02153 C 0.0901 0.01273 0.09132 0.04699 0.08923 0.08125 C 0.08889 0.08704 0.0835 0.09653 0.0835 0.09653 C 0.08142 0.1081 0.07951 0.1088 0.07205 0.10231 C 0.06892 0.08912 0.0684 0.07199 0.06059 0.06227 C 0.0493 0.08148 0.04583 0.10602 0.03489 0.12523 C 0.03437 0.12778 0.03472 0.13056 0.0335 0.13264 C 0.03246 0.13426 0.03055 0.1338 0.02916 0.13472 C 0.02291 0.13889 0.01944 0.14236 0.01215 0.14421 C 0.00885 0.14352 0.00503 0.14444 0.00208 0.14236 C -0.00486 0.13773 -0.00434 0.13241 -0.00799 0.12523 C -0.01216 0.1169 -0.01684 0.10949 -0.02222 0.10231 C -0.02379 0.09398 -0.02639 0.09074 -0.02934 0.0831 C -0.02882 0.08056 -0.02969 0.07685 -0.02795 0.07569 C -0.02656 0.07477 -0.02622 0.07917 -0.02639 0.08125 C -0.02674 0.08958 -0.02761 0.09792 -0.02934 0.10602 C -0.03177 0.11713 -0.04288 0.12639 -0.0507 0.12894 C -0.0724 0.12731 -0.07379 0.13472 -0.08073 0.11551 C -0.08299 0.09676 -0.08646 0.07477 -0.075 0.06042 C -0.07222 0.06227 -0.06875 0.06296 -0.0665 0.06597 C -0.06511 0.06782 -0.0658 0.0713 -0.06511 0.07361 C -0.0625 0.08194 -0.05903 0.09005 -0.05643 0.09838 C -0.05695 0.10741 -0.05608 0.11667 -0.05799 0.12523 C -0.05903 0.13032 -0.06285 0.1338 -0.06511 0.13843 C -0.07118 0.15069 -0.07518 0.15764 -0.08646 0.16134 C -0.08976 0.15995 -0.09341 0.15926 -0.09653 0.15741 C -0.1125 0.14792 -0.11389 0.12245 -0.12084 0.10417 C -0.12275 0.09097 -0.12535 0.07963 -0.12639 0.06597 C -0.12552 0.04259 -0.12604 0.01898 -0.12361 -0.0044 C -0.12292 -0.01065 -0.11945 -0.0169 -0.11511 -0.01968 C -0.11233 -0.02153 -0.10643 -0.02338 -0.10643 -0.02338 C -0.10052 0.00046 -0.1066 0.02454 -0.11216 0.04699 C -0.11736 0.06782 -0.11459 0.07963 -0.13368 0.08519 C -0.13611 0.08403 -0.14184 0.08125 -0.14358 0.0794 C -0.14757 0.075 -0.14931 0.06597 -0.15226 0.06042 C -0.15521 0.03565 -0.16302 0.00347 -0.14792 -0.01574 C -0.14566 -0.02523 -0.14358 -0.02593 -0.13646 -0.02338 C -0.1349 -0.00347 -0.13386 0.01111 -0.13507 0.03171 C -0.13889 0.01111 -0.14167 -0.01319 -0.13212 -0.03102 C -0.13038 -0.04005 -0.12604 -0.04907 -0.11927 -0.05208 C -0.11476 -0.0331 -0.11788 -0.04838 -0.11788 -0.0044 " pathEditMode="relative" ptsTypes="ffffffffffffffffffffffffffffffffffffffffffffffffffffffffffffffffffffffffffffffffff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то1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388" y="2143116"/>
            <a:ext cx="1952607" cy="146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14884"/>
            <a:ext cx="9358346" cy="1411279"/>
          </a:xfrm>
        </p:spPr>
        <p:txBody>
          <a:bodyPr>
            <a:noAutofit/>
          </a:bodyPr>
          <a:lstStyle/>
          <a:p>
            <a:r>
              <a:rPr lang="ru-RU" sz="2800" b="1" i="1" dirty="0"/>
              <a:t>9 “Домик”</a:t>
            </a:r>
            <a:endParaRPr lang="ru-RU" sz="2800" b="1" dirty="0" smtClean="0"/>
          </a:p>
          <a:p>
            <a:r>
              <a:rPr lang="ru-RU" sz="2800" b="1" dirty="0" err="1"/>
              <a:t>Винни</a:t>
            </a:r>
            <a:r>
              <a:rPr lang="ru-RU" sz="2800" b="1" dirty="0"/>
              <a:t> и Сова вернулись с прогулки домой, но где же ключик от дома? Выполнив последнее задание, ты узнаешь, где он лежит.</a:t>
            </a:r>
          </a:p>
        </p:txBody>
      </p:sp>
      <p:pic>
        <p:nvPicPr>
          <p:cNvPr id="5" name="Содержимое 4" descr="ТУШКА.bmp"/>
          <p:cNvPicPr>
            <a:picLocks noChangeAspect="1"/>
          </p:cNvPicPr>
          <p:nvPr/>
        </p:nvPicPr>
        <p:blipFill>
          <a:blip r:embed="rId3"/>
          <a:srcRect t="1961" r="60866"/>
          <a:stretch>
            <a:fillRect/>
          </a:stretch>
        </p:blipFill>
        <p:spPr>
          <a:xfrm>
            <a:off x="214282" y="857232"/>
            <a:ext cx="2000264" cy="219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ТУШКА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178210"/>
            <a:ext cx="4143404" cy="303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256"/>
            <a:ext cx="8472518" cy="2571744"/>
          </a:xfrm>
        </p:spPr>
        <p:txBody>
          <a:bodyPr>
            <a:normAutofit/>
          </a:bodyPr>
          <a:lstStyle/>
          <a:p>
            <a:r>
              <a:rPr lang="ru-RU" sz="2800" b="1" dirty="0"/>
              <a:t>Д</a:t>
            </a:r>
            <a:r>
              <a:rPr lang="ru-RU" sz="2800" b="1" dirty="0" smtClean="0"/>
              <a:t>орисуй </a:t>
            </a:r>
            <a:r>
              <a:rPr lang="ru-RU" sz="2800" b="1" dirty="0"/>
              <a:t>картину по инструкции: </a:t>
            </a:r>
            <a:r>
              <a:rPr lang="ru-RU" sz="2800" b="1" dirty="0" smtClean="0"/>
              <a:t>солнце </a:t>
            </a:r>
            <a:r>
              <a:rPr lang="ru-RU" sz="2800" b="1" dirty="0"/>
              <a:t>над домиком. Слева от домика речка. Над речкой облака. Перед речкой зеленая трава. Справа от домика забор. </a:t>
            </a:r>
            <a:endParaRPr lang="ru-RU" sz="2800" b="1" dirty="0" smtClean="0"/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786182" y="4000504"/>
            <a:ext cx="571504" cy="285752"/>
            <a:chOff x="3904084" y="5754261"/>
            <a:chExt cx="1725192" cy="914400"/>
          </a:xfrm>
        </p:grpSpPr>
        <p:sp>
          <p:nvSpPr>
            <p:cNvPr id="6" name="Знак запрета 5"/>
            <p:cNvSpPr/>
            <p:nvPr/>
          </p:nvSpPr>
          <p:spPr>
            <a:xfrm rot="18862365">
              <a:off x="3904084" y="5754261"/>
              <a:ext cx="914400" cy="914400"/>
            </a:xfrm>
            <a:prstGeom prst="noSmoking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Выноска со стрелкой вверх 6"/>
            <p:cNvSpPr/>
            <p:nvPr/>
          </p:nvSpPr>
          <p:spPr>
            <a:xfrm>
              <a:off x="4714876" y="5929330"/>
              <a:ext cx="914400" cy="357190"/>
            </a:xfrm>
            <a:prstGeom prst="upArrowCallou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6" descr="Фото1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25" r="27391"/>
          <a:stretch>
            <a:fillRect/>
          </a:stretch>
        </p:blipFill>
        <p:spPr>
          <a:xfrm>
            <a:off x="4572000" y="3286124"/>
            <a:ext cx="2282834" cy="23116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Жил-был медвежонок </a:t>
            </a:r>
            <a:r>
              <a:rPr lang="ru-RU" sz="2400" b="1" dirty="0" err="1"/>
              <a:t>Винни</a:t>
            </a:r>
            <a:r>
              <a:rPr lang="ru-RU" sz="2400" b="1" dirty="0"/>
              <a:t>. Это был очень </a:t>
            </a:r>
            <a:r>
              <a:rPr lang="ru-RU" sz="2400" b="1" dirty="0" smtClean="0"/>
              <a:t>хороший </a:t>
            </a:r>
            <a:r>
              <a:rPr lang="ru-RU" sz="2400" b="1" dirty="0"/>
              <a:t>медвежонок: умный, добрый. Но вот </a:t>
            </a:r>
            <a:r>
              <a:rPr lang="ru-RU" sz="2400" b="1" dirty="0" smtClean="0"/>
              <a:t>беда: </a:t>
            </a:r>
            <a:r>
              <a:rPr lang="ru-RU" sz="2400" b="1" dirty="0" err="1"/>
              <a:t>Винни</a:t>
            </a:r>
            <a:r>
              <a:rPr lang="ru-RU" sz="2400" b="1" dirty="0"/>
              <a:t> очень плохо писал.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977.jpg"/>
          <p:cNvPicPr>
            <a:picLocks noChangeAspect="1"/>
          </p:cNvPicPr>
          <p:nvPr/>
        </p:nvPicPr>
        <p:blipFill>
          <a:blip r:embed="rId2"/>
          <a:srcRect t="943" r="9419"/>
          <a:stretch>
            <a:fillRect/>
          </a:stretch>
        </p:blipFill>
        <p:spPr>
          <a:xfrm>
            <a:off x="1" y="0"/>
            <a:ext cx="9143999" cy="7499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3" y="0"/>
            <a:ext cx="6429419" cy="714356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/>
              <a:t>День рождения у </a:t>
            </a:r>
            <a:r>
              <a:rPr lang="ru-RU" sz="3200" i="1" dirty="0" smtClean="0"/>
              <a:t>буквы «</a:t>
            </a:r>
            <a:r>
              <a:rPr lang="ru-RU" sz="3200" dirty="0" smtClean="0"/>
              <a:t>А»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3186106" cy="4840303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 </a:t>
            </a:r>
            <a:r>
              <a:rPr lang="ru-RU" sz="2800" b="1" dirty="0"/>
              <a:t>А дома </a:t>
            </a:r>
            <a:r>
              <a:rPr lang="ru-RU" sz="2800" b="1" dirty="0" err="1"/>
              <a:t>Винни</a:t>
            </a:r>
            <a:r>
              <a:rPr lang="ru-RU" sz="2800" b="1" dirty="0"/>
              <a:t> ждала любимая его </a:t>
            </a:r>
            <a:r>
              <a:rPr lang="ru-RU" sz="2800" b="1" dirty="0" smtClean="0"/>
              <a:t>буква «А». У неё </a:t>
            </a:r>
            <a:r>
              <a:rPr lang="ru-RU" sz="2800" b="1" dirty="0"/>
              <a:t>сегодня день рождения.</a:t>
            </a:r>
            <a:endParaRPr lang="ru-RU" sz="2800" b="1" dirty="0" smtClean="0"/>
          </a:p>
          <a:p>
            <a:r>
              <a:rPr lang="ru-RU" sz="2800" b="1" dirty="0"/>
              <a:t>Задание: Раскрась букву. Напиши ряды гостей (буквы).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500430" y="592933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Содержимое 4" descr="ТУШКА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0179" y="785794"/>
            <a:ext cx="586382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4714876" y="2714620"/>
            <a:ext cx="428628" cy="500066"/>
            <a:chOff x="3286116" y="3857628"/>
            <a:chExt cx="1143008" cy="2071702"/>
          </a:xfrm>
          <a:noFill/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3286116" y="3857628"/>
              <a:ext cx="1143008" cy="2071702"/>
            </a:xfrm>
            <a:prstGeom prst="triangl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2893207" y="4964917"/>
              <a:ext cx="1500198" cy="428628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3286116" y="4929198"/>
              <a:ext cx="1571636" cy="428628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571868" y="5286388"/>
              <a:ext cx="642942" cy="1588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571868" y="5429264"/>
              <a:ext cx="642942" cy="1588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3786182" y="1142984"/>
            <a:ext cx="928694" cy="1285884"/>
            <a:chOff x="3286116" y="3857628"/>
            <a:chExt cx="1143008" cy="2071702"/>
          </a:xfrm>
          <a:noFill/>
        </p:grpSpPr>
        <p:sp>
          <p:nvSpPr>
            <p:cNvPr id="29" name="Равнобедренный треугольник 28"/>
            <p:cNvSpPr/>
            <p:nvPr/>
          </p:nvSpPr>
          <p:spPr>
            <a:xfrm>
              <a:off x="3286116" y="3857628"/>
              <a:ext cx="1143008" cy="2071702"/>
            </a:xfrm>
            <a:prstGeom prst="triangle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2893207" y="4964917"/>
              <a:ext cx="1500198" cy="428628"/>
            </a:xfrm>
            <a:prstGeom prst="line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286116" y="4929198"/>
              <a:ext cx="1571636" cy="428628"/>
            </a:xfrm>
            <a:prstGeom prst="line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571868" y="5286388"/>
              <a:ext cx="642942" cy="1588"/>
            </a:xfrm>
            <a:prstGeom prst="line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571868" y="5429264"/>
              <a:ext cx="642942" cy="1588"/>
            </a:xfrm>
            <a:prstGeom prst="line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3428992" y="2714620"/>
            <a:ext cx="428628" cy="500066"/>
            <a:chOff x="3286116" y="3857628"/>
            <a:chExt cx="1143008" cy="2071702"/>
          </a:xfrm>
          <a:noFill/>
        </p:grpSpPr>
        <p:sp>
          <p:nvSpPr>
            <p:cNvPr id="35" name="Равнобедренный треугольник 34"/>
            <p:cNvSpPr/>
            <p:nvPr/>
          </p:nvSpPr>
          <p:spPr>
            <a:xfrm>
              <a:off x="3286116" y="3857628"/>
              <a:ext cx="1143008" cy="2071702"/>
            </a:xfrm>
            <a:prstGeom prst="triangl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rot="5400000" flipH="1" flipV="1">
              <a:off x="2893207" y="4964917"/>
              <a:ext cx="1500198" cy="428628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6200000" flipV="1">
              <a:off x="3286116" y="4929198"/>
              <a:ext cx="1571636" cy="428628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571868" y="5286388"/>
              <a:ext cx="642942" cy="1588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71868" y="5429264"/>
              <a:ext cx="642942" cy="1588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2428868"/>
            <a:ext cx="2257412" cy="169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Сова: </a:t>
            </a:r>
            <a:r>
              <a:rPr lang="ru-RU" sz="2800" b="1" dirty="0" smtClean="0"/>
              <a:t>«Молодец</a:t>
            </a:r>
            <a:r>
              <a:rPr lang="ru-RU" sz="2800" b="1" dirty="0"/>
              <a:t>, </a:t>
            </a:r>
            <a:r>
              <a:rPr lang="ru-RU" sz="2800" b="1" dirty="0" err="1"/>
              <a:t>Винни</a:t>
            </a:r>
            <a:r>
              <a:rPr lang="ru-RU" sz="2800" b="1" dirty="0"/>
              <a:t>, ты хорошо справился с заданиями. Теперь ты можешь правильно и красиво писать</a:t>
            </a:r>
            <a:r>
              <a:rPr lang="ru-RU" sz="2800" b="1" dirty="0" smtClean="0"/>
              <a:t>.»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20129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 было приятно с вами работать, благодарю за внимание!</a:t>
            </a:r>
            <a:endParaRPr lang="ru-RU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857884" y="273051"/>
            <a:ext cx="2828916" cy="394176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3000364" y="3500438"/>
            <a:ext cx="1285884" cy="1857388"/>
            <a:chOff x="3643306" y="3071810"/>
            <a:chExt cx="1214446" cy="18938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3643306" y="3286124"/>
              <a:ext cx="1214446" cy="1679579"/>
              <a:chOff x="4661" y="2713"/>
              <a:chExt cx="1735" cy="2398"/>
            </a:xfrm>
          </p:grpSpPr>
          <p:sp>
            <p:nvSpPr>
              <p:cNvPr id="1041" name="Oval 17"/>
              <p:cNvSpPr>
                <a:spLocks noChangeArrowheads="1"/>
              </p:cNvSpPr>
              <p:nvPr/>
            </p:nvSpPr>
            <p:spPr bwMode="auto">
              <a:xfrm>
                <a:off x="4963" y="2713"/>
                <a:ext cx="1130" cy="1116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Oval 18"/>
              <p:cNvSpPr>
                <a:spLocks noChangeArrowheads="1"/>
              </p:cNvSpPr>
              <p:nvPr/>
            </p:nvSpPr>
            <p:spPr bwMode="auto">
              <a:xfrm flipV="1">
                <a:off x="5669" y="3132"/>
                <a:ext cx="141" cy="14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Oval 19"/>
              <p:cNvSpPr>
                <a:spLocks noChangeArrowheads="1"/>
              </p:cNvSpPr>
              <p:nvPr/>
            </p:nvSpPr>
            <p:spPr bwMode="auto">
              <a:xfrm>
                <a:off x="5105" y="3132"/>
                <a:ext cx="141" cy="139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Oval 20"/>
              <p:cNvSpPr>
                <a:spLocks noChangeArrowheads="1"/>
              </p:cNvSpPr>
              <p:nvPr/>
            </p:nvSpPr>
            <p:spPr bwMode="auto">
              <a:xfrm>
                <a:off x="5105" y="3689"/>
                <a:ext cx="847" cy="1394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Oval 21"/>
              <p:cNvSpPr>
                <a:spLocks noChangeArrowheads="1"/>
              </p:cNvSpPr>
              <p:nvPr/>
            </p:nvSpPr>
            <p:spPr bwMode="auto">
              <a:xfrm rot="880370">
                <a:off x="5687" y="3690"/>
                <a:ext cx="709" cy="28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Oval 22"/>
              <p:cNvSpPr>
                <a:spLocks noChangeArrowheads="1"/>
              </p:cNvSpPr>
              <p:nvPr/>
            </p:nvSpPr>
            <p:spPr bwMode="auto">
              <a:xfrm rot="-1034487">
                <a:off x="4661" y="3692"/>
                <a:ext cx="706" cy="278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Oval 23"/>
              <p:cNvSpPr>
                <a:spLocks noChangeArrowheads="1"/>
              </p:cNvSpPr>
              <p:nvPr/>
            </p:nvSpPr>
            <p:spPr bwMode="auto">
              <a:xfrm rot="814842">
                <a:off x="5678" y="4867"/>
                <a:ext cx="594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Oval 24"/>
              <p:cNvSpPr>
                <a:spLocks noChangeArrowheads="1"/>
              </p:cNvSpPr>
              <p:nvPr/>
            </p:nvSpPr>
            <p:spPr bwMode="auto">
              <a:xfrm rot="-1151572">
                <a:off x="4792" y="4846"/>
                <a:ext cx="578" cy="265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6200000">
                <a:off x="5388" y="3408"/>
                <a:ext cx="139" cy="423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Oval 26"/>
              <p:cNvSpPr>
                <a:spLocks noChangeArrowheads="1"/>
              </p:cNvSpPr>
              <p:nvPr/>
            </p:nvSpPr>
            <p:spPr bwMode="auto">
              <a:xfrm>
                <a:off x="5387" y="3410"/>
                <a:ext cx="140" cy="1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Oval 27"/>
              <p:cNvSpPr>
                <a:spLocks noChangeArrowheads="1"/>
              </p:cNvSpPr>
              <p:nvPr/>
            </p:nvSpPr>
            <p:spPr bwMode="auto">
              <a:xfrm>
                <a:off x="5245" y="3829"/>
                <a:ext cx="694" cy="36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2" name="Group 28"/>
            <p:cNvGrpSpPr>
              <a:grpSpLocks/>
            </p:cNvGrpSpPr>
            <p:nvPr/>
          </p:nvGrpSpPr>
          <p:grpSpPr bwMode="auto">
            <a:xfrm>
              <a:off x="3857620" y="3071810"/>
              <a:ext cx="785818" cy="306388"/>
              <a:chOff x="4061" y="972"/>
              <a:chExt cx="856" cy="258"/>
            </a:xfrm>
          </p:grpSpPr>
          <p:sp>
            <p:nvSpPr>
              <p:cNvPr id="1053" name="Oval 29"/>
              <p:cNvSpPr>
                <a:spLocks noChangeArrowheads="1"/>
              </p:cNvSpPr>
              <p:nvPr/>
            </p:nvSpPr>
            <p:spPr bwMode="auto">
              <a:xfrm>
                <a:off x="4536" y="972"/>
                <a:ext cx="381" cy="258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Oval 30"/>
              <p:cNvSpPr>
                <a:spLocks noChangeArrowheads="1"/>
              </p:cNvSpPr>
              <p:nvPr/>
            </p:nvSpPr>
            <p:spPr bwMode="auto">
              <a:xfrm>
                <a:off x="4640" y="1068"/>
                <a:ext cx="189" cy="16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Oval 31"/>
              <p:cNvSpPr>
                <a:spLocks noChangeArrowheads="1"/>
              </p:cNvSpPr>
              <p:nvPr/>
            </p:nvSpPr>
            <p:spPr bwMode="auto">
              <a:xfrm>
                <a:off x="4061" y="972"/>
                <a:ext cx="388" cy="258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Oval 32"/>
              <p:cNvSpPr>
                <a:spLocks noChangeArrowheads="1"/>
              </p:cNvSpPr>
              <p:nvPr/>
            </p:nvSpPr>
            <p:spPr bwMode="auto">
              <a:xfrm>
                <a:off x="4164" y="1068"/>
                <a:ext cx="199" cy="16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59" name="Group 35"/>
          <p:cNvGrpSpPr>
            <a:grpSpLocks/>
          </p:cNvGrpSpPr>
          <p:nvPr/>
        </p:nvGrpSpPr>
        <p:grpSpPr bwMode="auto">
          <a:xfrm>
            <a:off x="6572264" y="1500174"/>
            <a:ext cx="1500198" cy="2357454"/>
            <a:chOff x="4242" y="2029"/>
            <a:chExt cx="2541" cy="39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4242" y="3144"/>
              <a:ext cx="2541" cy="278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61" name="Group 37"/>
            <p:cNvGrpSpPr>
              <a:grpSpLocks/>
            </p:cNvGrpSpPr>
            <p:nvPr/>
          </p:nvGrpSpPr>
          <p:grpSpPr bwMode="auto">
            <a:xfrm>
              <a:off x="4242" y="2029"/>
              <a:ext cx="2541" cy="3903"/>
              <a:chOff x="4242" y="2029"/>
              <a:chExt cx="2541" cy="3903"/>
            </a:xfrm>
          </p:grpSpPr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>
                <a:off x="4242" y="2029"/>
                <a:ext cx="2541" cy="1115"/>
              </a:xfrm>
              <a:prstGeom prst="triangle">
                <a:avLst>
                  <a:gd name="adj" fmla="val 50000"/>
                </a:avLst>
              </a:prstGeom>
              <a:solidFill>
                <a:srgbClr val="00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4383" y="3283"/>
                <a:ext cx="847" cy="697"/>
              </a:xfrm>
              <a:prstGeom prst="flowChartProcess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5089" y="2308"/>
                <a:ext cx="847" cy="83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5654" y="3283"/>
                <a:ext cx="847" cy="69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4383" y="4119"/>
                <a:ext cx="847" cy="69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 rot="16200000">
                <a:off x="5802" y="5091"/>
                <a:ext cx="1116" cy="565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68" name="Group 44"/>
          <p:cNvGrpSpPr>
            <a:grpSpLocks/>
          </p:cNvGrpSpPr>
          <p:nvPr/>
        </p:nvGrpSpPr>
        <p:grpSpPr bwMode="auto">
          <a:xfrm rot="284736">
            <a:off x="2423685" y="2482330"/>
            <a:ext cx="422350" cy="294372"/>
            <a:chOff x="4416" y="3805"/>
            <a:chExt cx="3696" cy="2506"/>
          </a:xfrm>
        </p:grpSpPr>
        <p:cxnSp>
          <p:nvCxnSpPr>
            <p:cNvPr id="1069" name="AutoShape 45"/>
            <p:cNvCxnSpPr>
              <a:cxnSpLocks noChangeShapeType="1"/>
            </p:cNvCxnSpPr>
            <p:nvPr/>
          </p:nvCxnSpPr>
          <p:spPr bwMode="auto">
            <a:xfrm>
              <a:off x="6110" y="6174"/>
              <a:ext cx="142" cy="0"/>
            </a:xfrm>
            <a:prstGeom prst="straightConnector1">
              <a:avLst/>
            </a:prstGeom>
            <a:noFill/>
            <a:ln w="28575">
              <a:solidFill>
                <a:srgbClr val="943634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grpSp>
          <p:nvGrpSpPr>
            <p:cNvPr id="1070" name="Group 46"/>
            <p:cNvGrpSpPr>
              <a:grpSpLocks/>
            </p:cNvGrpSpPr>
            <p:nvPr/>
          </p:nvGrpSpPr>
          <p:grpSpPr bwMode="auto">
            <a:xfrm>
              <a:off x="4416" y="3805"/>
              <a:ext cx="3696" cy="2506"/>
              <a:chOff x="4416" y="3805"/>
              <a:chExt cx="3696" cy="2506"/>
            </a:xfrm>
          </p:grpSpPr>
          <p:cxnSp>
            <p:nvCxnSpPr>
              <p:cNvPr id="1071" name="AutoShape 47"/>
              <p:cNvCxnSpPr>
                <a:cxnSpLocks noChangeShapeType="1"/>
                <a:stCxn id="1073" idx="4"/>
              </p:cNvCxnSpPr>
              <p:nvPr/>
            </p:nvCxnSpPr>
            <p:spPr bwMode="auto">
              <a:xfrm flipH="1">
                <a:off x="6394" y="5754"/>
                <a:ext cx="71" cy="417"/>
              </a:xfrm>
              <a:prstGeom prst="straightConnector1">
                <a:avLst/>
              </a:prstGeom>
              <a:noFill/>
              <a:ln w="38100">
                <a:solidFill>
                  <a:srgbClr val="993366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  <p:grpSp>
            <p:nvGrpSpPr>
              <p:cNvPr id="1072" name="Group 48"/>
              <p:cNvGrpSpPr>
                <a:grpSpLocks/>
              </p:cNvGrpSpPr>
              <p:nvPr/>
            </p:nvGrpSpPr>
            <p:grpSpPr bwMode="auto">
              <a:xfrm>
                <a:off x="4416" y="3805"/>
                <a:ext cx="3696" cy="2506"/>
                <a:chOff x="4134" y="3805"/>
                <a:chExt cx="3694" cy="2508"/>
              </a:xfrm>
            </p:grpSpPr>
            <p:sp>
              <p:nvSpPr>
                <p:cNvPr id="1073" name="Oval 49"/>
                <p:cNvSpPr>
                  <a:spLocks noChangeArrowheads="1"/>
                </p:cNvSpPr>
                <p:nvPr/>
              </p:nvSpPr>
              <p:spPr bwMode="auto">
                <a:xfrm>
                  <a:off x="4840" y="4362"/>
                  <a:ext cx="2682" cy="1394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4" name="Oval 50"/>
                <p:cNvSpPr>
                  <a:spLocks noChangeArrowheads="1"/>
                </p:cNvSpPr>
                <p:nvPr/>
              </p:nvSpPr>
              <p:spPr bwMode="auto">
                <a:xfrm>
                  <a:off x="4557" y="3805"/>
                  <a:ext cx="1130" cy="975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5" name="Oval 51"/>
                <p:cNvSpPr>
                  <a:spLocks noChangeArrowheads="1"/>
                </p:cNvSpPr>
                <p:nvPr/>
              </p:nvSpPr>
              <p:spPr bwMode="auto">
                <a:xfrm>
                  <a:off x="4840" y="4083"/>
                  <a:ext cx="141" cy="140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076" name="AutoShape 52"/>
                <p:cNvCxnSpPr>
                  <a:cxnSpLocks noChangeShapeType="1"/>
                  <a:stCxn id="1074" idx="2"/>
                </p:cNvCxnSpPr>
                <p:nvPr/>
              </p:nvCxnSpPr>
              <p:spPr bwMode="auto">
                <a:xfrm flipH="1">
                  <a:off x="4134" y="4293"/>
                  <a:ext cx="423" cy="69"/>
                </a:xfrm>
                <a:prstGeom prst="straightConnector1">
                  <a:avLst/>
                </a:prstGeom>
                <a:noFill/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1077" name="AutoShape 53"/>
                <p:cNvCxnSpPr>
                  <a:cxnSpLocks noChangeShapeType="1"/>
                  <a:stCxn id="1074" idx="2"/>
                </p:cNvCxnSpPr>
                <p:nvPr/>
              </p:nvCxnSpPr>
              <p:spPr bwMode="auto">
                <a:xfrm flipH="1">
                  <a:off x="4134" y="4293"/>
                  <a:ext cx="423" cy="208"/>
                </a:xfrm>
                <a:prstGeom prst="straightConnector1">
                  <a:avLst/>
                </a:prstGeom>
                <a:noFill/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sp>
              <p:nvSpPr>
                <p:cNvPr id="1078" name="Freeform 54"/>
                <p:cNvSpPr>
                  <a:spLocks/>
                </p:cNvSpPr>
                <p:nvPr/>
              </p:nvSpPr>
              <p:spPr bwMode="auto">
                <a:xfrm>
                  <a:off x="5828" y="3898"/>
                  <a:ext cx="1129" cy="905"/>
                </a:xfrm>
                <a:custGeom>
                  <a:avLst/>
                  <a:gdLst/>
                  <a:ahLst/>
                  <a:cxnLst>
                    <a:cxn ang="0">
                      <a:pos x="0" y="780"/>
                    </a:cxn>
                    <a:cxn ang="0">
                      <a:pos x="360" y="420"/>
                    </a:cxn>
                    <a:cxn ang="0">
                      <a:pos x="540" y="60"/>
                    </a:cxn>
                    <a:cxn ang="0">
                      <a:pos x="720" y="60"/>
                    </a:cxn>
                    <a:cxn ang="0">
                      <a:pos x="1260" y="60"/>
                    </a:cxn>
                    <a:cxn ang="0">
                      <a:pos x="1440" y="240"/>
                    </a:cxn>
                    <a:cxn ang="0">
                      <a:pos x="1260" y="240"/>
                    </a:cxn>
                    <a:cxn ang="0">
                      <a:pos x="1260" y="420"/>
                    </a:cxn>
                    <a:cxn ang="0">
                      <a:pos x="1080" y="420"/>
                    </a:cxn>
                    <a:cxn ang="0">
                      <a:pos x="1080" y="600"/>
                    </a:cxn>
                    <a:cxn ang="0">
                      <a:pos x="1080" y="780"/>
                    </a:cxn>
                    <a:cxn ang="0">
                      <a:pos x="900" y="780"/>
                    </a:cxn>
                    <a:cxn ang="0">
                      <a:pos x="900" y="960"/>
                    </a:cxn>
                    <a:cxn ang="0">
                      <a:pos x="720" y="960"/>
                    </a:cxn>
                    <a:cxn ang="0">
                      <a:pos x="540" y="1140"/>
                    </a:cxn>
                    <a:cxn ang="0">
                      <a:pos x="360" y="1140"/>
                    </a:cxn>
                    <a:cxn ang="0">
                      <a:pos x="180" y="1140"/>
                    </a:cxn>
                    <a:cxn ang="0">
                      <a:pos x="0" y="1140"/>
                    </a:cxn>
                    <a:cxn ang="0">
                      <a:pos x="180" y="1140"/>
                    </a:cxn>
                  </a:cxnLst>
                  <a:rect l="0" t="0" r="r" b="b"/>
                  <a:pathLst>
                    <a:path w="1440" h="1170">
                      <a:moveTo>
                        <a:pt x="0" y="780"/>
                      </a:moveTo>
                      <a:cubicBezTo>
                        <a:pt x="135" y="660"/>
                        <a:pt x="270" y="540"/>
                        <a:pt x="360" y="420"/>
                      </a:cubicBezTo>
                      <a:cubicBezTo>
                        <a:pt x="450" y="300"/>
                        <a:pt x="480" y="120"/>
                        <a:pt x="540" y="60"/>
                      </a:cubicBezTo>
                      <a:cubicBezTo>
                        <a:pt x="600" y="0"/>
                        <a:pt x="600" y="60"/>
                        <a:pt x="720" y="60"/>
                      </a:cubicBezTo>
                      <a:cubicBezTo>
                        <a:pt x="840" y="60"/>
                        <a:pt x="1140" y="30"/>
                        <a:pt x="1260" y="60"/>
                      </a:cubicBezTo>
                      <a:cubicBezTo>
                        <a:pt x="1380" y="90"/>
                        <a:pt x="1440" y="210"/>
                        <a:pt x="1440" y="240"/>
                      </a:cubicBezTo>
                      <a:cubicBezTo>
                        <a:pt x="1440" y="270"/>
                        <a:pt x="1290" y="210"/>
                        <a:pt x="1260" y="240"/>
                      </a:cubicBezTo>
                      <a:cubicBezTo>
                        <a:pt x="1230" y="270"/>
                        <a:pt x="1290" y="390"/>
                        <a:pt x="1260" y="420"/>
                      </a:cubicBezTo>
                      <a:cubicBezTo>
                        <a:pt x="1230" y="450"/>
                        <a:pt x="1110" y="390"/>
                        <a:pt x="1080" y="420"/>
                      </a:cubicBezTo>
                      <a:cubicBezTo>
                        <a:pt x="1050" y="450"/>
                        <a:pt x="1080" y="540"/>
                        <a:pt x="1080" y="600"/>
                      </a:cubicBezTo>
                      <a:cubicBezTo>
                        <a:pt x="1080" y="660"/>
                        <a:pt x="1110" y="750"/>
                        <a:pt x="1080" y="780"/>
                      </a:cubicBezTo>
                      <a:cubicBezTo>
                        <a:pt x="1050" y="810"/>
                        <a:pt x="930" y="750"/>
                        <a:pt x="900" y="780"/>
                      </a:cubicBezTo>
                      <a:cubicBezTo>
                        <a:pt x="870" y="810"/>
                        <a:pt x="930" y="930"/>
                        <a:pt x="900" y="960"/>
                      </a:cubicBezTo>
                      <a:cubicBezTo>
                        <a:pt x="870" y="990"/>
                        <a:pt x="780" y="930"/>
                        <a:pt x="720" y="960"/>
                      </a:cubicBezTo>
                      <a:cubicBezTo>
                        <a:pt x="660" y="990"/>
                        <a:pt x="600" y="1110"/>
                        <a:pt x="540" y="1140"/>
                      </a:cubicBezTo>
                      <a:cubicBezTo>
                        <a:pt x="480" y="1170"/>
                        <a:pt x="420" y="1140"/>
                        <a:pt x="360" y="1140"/>
                      </a:cubicBezTo>
                      <a:cubicBezTo>
                        <a:pt x="300" y="1140"/>
                        <a:pt x="240" y="1140"/>
                        <a:pt x="180" y="1140"/>
                      </a:cubicBezTo>
                      <a:cubicBezTo>
                        <a:pt x="120" y="1140"/>
                        <a:pt x="0" y="1140"/>
                        <a:pt x="0" y="1140"/>
                      </a:cubicBezTo>
                      <a:cubicBezTo>
                        <a:pt x="0" y="1140"/>
                        <a:pt x="90" y="1140"/>
                        <a:pt x="180" y="1140"/>
                      </a:cubicBez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9" name="Freeform 55"/>
                <p:cNvSpPr>
                  <a:spLocks/>
                </p:cNvSpPr>
                <p:nvPr/>
              </p:nvSpPr>
              <p:spPr bwMode="auto">
                <a:xfrm>
                  <a:off x="7240" y="4362"/>
                  <a:ext cx="588" cy="581"/>
                </a:xfrm>
                <a:custGeom>
                  <a:avLst/>
                  <a:gdLst/>
                  <a:ahLst/>
                  <a:cxnLst>
                    <a:cxn ang="0">
                      <a:pos x="0" y="360"/>
                    </a:cxn>
                    <a:cxn ang="0">
                      <a:pos x="540" y="0"/>
                    </a:cxn>
                    <a:cxn ang="0">
                      <a:pos x="360" y="360"/>
                    </a:cxn>
                    <a:cxn ang="0">
                      <a:pos x="720" y="180"/>
                    </a:cxn>
                    <a:cxn ang="0">
                      <a:pos x="540" y="540"/>
                    </a:cxn>
                    <a:cxn ang="0">
                      <a:pos x="720" y="540"/>
                    </a:cxn>
                    <a:cxn ang="0">
                      <a:pos x="540" y="720"/>
                    </a:cxn>
                    <a:cxn ang="0">
                      <a:pos x="360" y="720"/>
                    </a:cxn>
                    <a:cxn ang="0">
                      <a:pos x="180" y="720"/>
                    </a:cxn>
                    <a:cxn ang="0">
                      <a:pos x="360" y="720"/>
                    </a:cxn>
                    <a:cxn ang="0">
                      <a:pos x="540" y="720"/>
                    </a:cxn>
                  </a:cxnLst>
                  <a:rect l="0" t="0" r="r" b="b"/>
                  <a:pathLst>
                    <a:path w="750" h="750">
                      <a:moveTo>
                        <a:pt x="0" y="360"/>
                      </a:moveTo>
                      <a:cubicBezTo>
                        <a:pt x="240" y="180"/>
                        <a:pt x="480" y="0"/>
                        <a:pt x="540" y="0"/>
                      </a:cubicBezTo>
                      <a:cubicBezTo>
                        <a:pt x="600" y="0"/>
                        <a:pt x="330" y="330"/>
                        <a:pt x="360" y="360"/>
                      </a:cubicBezTo>
                      <a:cubicBezTo>
                        <a:pt x="390" y="390"/>
                        <a:pt x="690" y="150"/>
                        <a:pt x="720" y="180"/>
                      </a:cubicBezTo>
                      <a:cubicBezTo>
                        <a:pt x="750" y="210"/>
                        <a:pt x="540" y="480"/>
                        <a:pt x="540" y="540"/>
                      </a:cubicBezTo>
                      <a:cubicBezTo>
                        <a:pt x="540" y="600"/>
                        <a:pt x="720" y="510"/>
                        <a:pt x="720" y="540"/>
                      </a:cubicBezTo>
                      <a:cubicBezTo>
                        <a:pt x="720" y="570"/>
                        <a:pt x="600" y="690"/>
                        <a:pt x="540" y="720"/>
                      </a:cubicBezTo>
                      <a:cubicBezTo>
                        <a:pt x="480" y="750"/>
                        <a:pt x="420" y="720"/>
                        <a:pt x="360" y="720"/>
                      </a:cubicBezTo>
                      <a:cubicBezTo>
                        <a:pt x="300" y="720"/>
                        <a:pt x="180" y="720"/>
                        <a:pt x="180" y="720"/>
                      </a:cubicBezTo>
                      <a:cubicBezTo>
                        <a:pt x="180" y="720"/>
                        <a:pt x="300" y="720"/>
                        <a:pt x="360" y="720"/>
                      </a:cubicBezTo>
                      <a:cubicBezTo>
                        <a:pt x="420" y="720"/>
                        <a:pt x="480" y="720"/>
                        <a:pt x="540" y="720"/>
                      </a:cubicBez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080" name="AutoShape 56"/>
                <p:cNvCxnSpPr>
                  <a:cxnSpLocks noChangeShapeType="1"/>
                  <a:stCxn id="1073" idx="4"/>
                </p:cNvCxnSpPr>
                <p:nvPr/>
              </p:nvCxnSpPr>
              <p:spPr bwMode="auto">
                <a:xfrm>
                  <a:off x="6181" y="5756"/>
                  <a:ext cx="212" cy="418"/>
                </a:xfrm>
                <a:prstGeom prst="straightConnector1">
                  <a:avLst/>
                </a:prstGeom>
                <a:noFill/>
                <a:ln w="38100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1081" name="AutoShape 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69" y="6174"/>
                  <a:ext cx="141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1082" name="AutoShape 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52" y="6174"/>
                  <a:ext cx="140" cy="139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1083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6393" y="6174"/>
                  <a:ext cx="282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1084" name="AutoShape 60"/>
                <p:cNvCxnSpPr>
                  <a:cxnSpLocks noChangeShapeType="1"/>
                </p:cNvCxnSpPr>
                <p:nvPr/>
              </p:nvCxnSpPr>
              <p:spPr bwMode="auto">
                <a:xfrm>
                  <a:off x="6393" y="6174"/>
                  <a:ext cx="141" cy="139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</p:grpSp>
        </p:grpSp>
      </p:grpSp>
      <p:grpSp>
        <p:nvGrpSpPr>
          <p:cNvPr id="74" name="Group 44"/>
          <p:cNvGrpSpPr>
            <a:grpSpLocks/>
          </p:cNvGrpSpPr>
          <p:nvPr/>
        </p:nvGrpSpPr>
        <p:grpSpPr bwMode="auto">
          <a:xfrm rot="20833634">
            <a:off x="4800170" y="2610171"/>
            <a:ext cx="378698" cy="277527"/>
            <a:chOff x="4416" y="3805"/>
            <a:chExt cx="3696" cy="2506"/>
          </a:xfrm>
        </p:grpSpPr>
        <p:cxnSp>
          <p:nvCxnSpPr>
            <p:cNvPr id="75" name="AutoShape 45"/>
            <p:cNvCxnSpPr>
              <a:cxnSpLocks noChangeShapeType="1"/>
            </p:cNvCxnSpPr>
            <p:nvPr/>
          </p:nvCxnSpPr>
          <p:spPr bwMode="auto">
            <a:xfrm>
              <a:off x="6110" y="6174"/>
              <a:ext cx="142" cy="0"/>
            </a:xfrm>
            <a:prstGeom prst="straightConnector1">
              <a:avLst/>
            </a:prstGeom>
            <a:noFill/>
            <a:ln w="28575">
              <a:solidFill>
                <a:srgbClr val="943634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grpSp>
          <p:nvGrpSpPr>
            <p:cNvPr id="76" name="Group 46"/>
            <p:cNvGrpSpPr>
              <a:grpSpLocks/>
            </p:cNvGrpSpPr>
            <p:nvPr/>
          </p:nvGrpSpPr>
          <p:grpSpPr bwMode="auto">
            <a:xfrm>
              <a:off x="4417" y="3805"/>
              <a:ext cx="3695" cy="2507"/>
              <a:chOff x="4417" y="3805"/>
              <a:chExt cx="3695" cy="2507"/>
            </a:xfrm>
          </p:grpSpPr>
          <p:cxnSp>
            <p:nvCxnSpPr>
              <p:cNvPr id="77" name="AutoShape 47"/>
              <p:cNvCxnSpPr>
                <a:cxnSpLocks noChangeShapeType="1"/>
                <a:stCxn id="79" idx="4"/>
              </p:cNvCxnSpPr>
              <p:nvPr/>
            </p:nvCxnSpPr>
            <p:spPr bwMode="auto">
              <a:xfrm flipH="1">
                <a:off x="6394" y="5754"/>
                <a:ext cx="71" cy="417"/>
              </a:xfrm>
              <a:prstGeom prst="straightConnector1">
                <a:avLst/>
              </a:prstGeom>
              <a:noFill/>
              <a:ln w="38100">
                <a:solidFill>
                  <a:srgbClr val="993366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  <p:grpSp>
            <p:nvGrpSpPr>
              <p:cNvPr id="78" name="Group 48"/>
              <p:cNvGrpSpPr>
                <a:grpSpLocks/>
              </p:cNvGrpSpPr>
              <p:nvPr/>
            </p:nvGrpSpPr>
            <p:grpSpPr bwMode="auto">
              <a:xfrm>
                <a:off x="4417" y="3805"/>
                <a:ext cx="3695" cy="2507"/>
                <a:chOff x="4134" y="3805"/>
                <a:chExt cx="3694" cy="2508"/>
              </a:xfrm>
            </p:grpSpPr>
            <p:sp>
              <p:nvSpPr>
                <p:cNvPr id="79" name="Oval 49"/>
                <p:cNvSpPr>
                  <a:spLocks noChangeArrowheads="1"/>
                </p:cNvSpPr>
                <p:nvPr/>
              </p:nvSpPr>
              <p:spPr bwMode="auto">
                <a:xfrm>
                  <a:off x="4840" y="4362"/>
                  <a:ext cx="2682" cy="1394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Oval 50"/>
                <p:cNvSpPr>
                  <a:spLocks noChangeArrowheads="1"/>
                </p:cNvSpPr>
                <p:nvPr/>
              </p:nvSpPr>
              <p:spPr bwMode="auto">
                <a:xfrm>
                  <a:off x="4557" y="3805"/>
                  <a:ext cx="1130" cy="975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Oval 51"/>
                <p:cNvSpPr>
                  <a:spLocks noChangeArrowheads="1"/>
                </p:cNvSpPr>
                <p:nvPr/>
              </p:nvSpPr>
              <p:spPr bwMode="auto">
                <a:xfrm>
                  <a:off x="4840" y="4083"/>
                  <a:ext cx="141" cy="140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82" name="AutoShape 52"/>
                <p:cNvCxnSpPr>
                  <a:cxnSpLocks noChangeShapeType="1"/>
                  <a:stCxn id="80" idx="2"/>
                </p:cNvCxnSpPr>
                <p:nvPr/>
              </p:nvCxnSpPr>
              <p:spPr bwMode="auto">
                <a:xfrm flipH="1">
                  <a:off x="4134" y="4293"/>
                  <a:ext cx="423" cy="69"/>
                </a:xfrm>
                <a:prstGeom prst="straightConnector1">
                  <a:avLst/>
                </a:prstGeom>
                <a:noFill/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83" name="AutoShape 53"/>
                <p:cNvCxnSpPr>
                  <a:cxnSpLocks noChangeShapeType="1"/>
                  <a:stCxn id="80" idx="2"/>
                </p:cNvCxnSpPr>
                <p:nvPr/>
              </p:nvCxnSpPr>
              <p:spPr bwMode="auto">
                <a:xfrm flipH="1">
                  <a:off x="4134" y="4293"/>
                  <a:ext cx="423" cy="208"/>
                </a:xfrm>
                <a:prstGeom prst="straightConnector1">
                  <a:avLst/>
                </a:prstGeom>
                <a:noFill/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sp>
              <p:nvSpPr>
                <p:cNvPr id="84" name="Freeform 54"/>
                <p:cNvSpPr>
                  <a:spLocks/>
                </p:cNvSpPr>
                <p:nvPr/>
              </p:nvSpPr>
              <p:spPr bwMode="auto">
                <a:xfrm>
                  <a:off x="5828" y="3898"/>
                  <a:ext cx="1129" cy="905"/>
                </a:xfrm>
                <a:custGeom>
                  <a:avLst/>
                  <a:gdLst/>
                  <a:ahLst/>
                  <a:cxnLst>
                    <a:cxn ang="0">
                      <a:pos x="0" y="780"/>
                    </a:cxn>
                    <a:cxn ang="0">
                      <a:pos x="360" y="420"/>
                    </a:cxn>
                    <a:cxn ang="0">
                      <a:pos x="540" y="60"/>
                    </a:cxn>
                    <a:cxn ang="0">
                      <a:pos x="720" y="60"/>
                    </a:cxn>
                    <a:cxn ang="0">
                      <a:pos x="1260" y="60"/>
                    </a:cxn>
                    <a:cxn ang="0">
                      <a:pos x="1440" y="240"/>
                    </a:cxn>
                    <a:cxn ang="0">
                      <a:pos x="1260" y="240"/>
                    </a:cxn>
                    <a:cxn ang="0">
                      <a:pos x="1260" y="420"/>
                    </a:cxn>
                    <a:cxn ang="0">
                      <a:pos x="1080" y="420"/>
                    </a:cxn>
                    <a:cxn ang="0">
                      <a:pos x="1080" y="600"/>
                    </a:cxn>
                    <a:cxn ang="0">
                      <a:pos x="1080" y="780"/>
                    </a:cxn>
                    <a:cxn ang="0">
                      <a:pos x="900" y="780"/>
                    </a:cxn>
                    <a:cxn ang="0">
                      <a:pos x="900" y="960"/>
                    </a:cxn>
                    <a:cxn ang="0">
                      <a:pos x="720" y="960"/>
                    </a:cxn>
                    <a:cxn ang="0">
                      <a:pos x="540" y="1140"/>
                    </a:cxn>
                    <a:cxn ang="0">
                      <a:pos x="360" y="1140"/>
                    </a:cxn>
                    <a:cxn ang="0">
                      <a:pos x="180" y="1140"/>
                    </a:cxn>
                    <a:cxn ang="0">
                      <a:pos x="0" y="1140"/>
                    </a:cxn>
                    <a:cxn ang="0">
                      <a:pos x="180" y="1140"/>
                    </a:cxn>
                  </a:cxnLst>
                  <a:rect l="0" t="0" r="r" b="b"/>
                  <a:pathLst>
                    <a:path w="1440" h="1170">
                      <a:moveTo>
                        <a:pt x="0" y="780"/>
                      </a:moveTo>
                      <a:cubicBezTo>
                        <a:pt x="135" y="660"/>
                        <a:pt x="270" y="540"/>
                        <a:pt x="360" y="420"/>
                      </a:cubicBezTo>
                      <a:cubicBezTo>
                        <a:pt x="450" y="300"/>
                        <a:pt x="480" y="120"/>
                        <a:pt x="540" y="60"/>
                      </a:cubicBezTo>
                      <a:cubicBezTo>
                        <a:pt x="600" y="0"/>
                        <a:pt x="600" y="60"/>
                        <a:pt x="720" y="60"/>
                      </a:cubicBezTo>
                      <a:cubicBezTo>
                        <a:pt x="840" y="60"/>
                        <a:pt x="1140" y="30"/>
                        <a:pt x="1260" y="60"/>
                      </a:cubicBezTo>
                      <a:cubicBezTo>
                        <a:pt x="1380" y="90"/>
                        <a:pt x="1440" y="210"/>
                        <a:pt x="1440" y="240"/>
                      </a:cubicBezTo>
                      <a:cubicBezTo>
                        <a:pt x="1440" y="270"/>
                        <a:pt x="1290" y="210"/>
                        <a:pt x="1260" y="240"/>
                      </a:cubicBezTo>
                      <a:cubicBezTo>
                        <a:pt x="1230" y="270"/>
                        <a:pt x="1290" y="390"/>
                        <a:pt x="1260" y="420"/>
                      </a:cubicBezTo>
                      <a:cubicBezTo>
                        <a:pt x="1230" y="450"/>
                        <a:pt x="1110" y="390"/>
                        <a:pt x="1080" y="420"/>
                      </a:cubicBezTo>
                      <a:cubicBezTo>
                        <a:pt x="1050" y="450"/>
                        <a:pt x="1080" y="540"/>
                        <a:pt x="1080" y="600"/>
                      </a:cubicBezTo>
                      <a:cubicBezTo>
                        <a:pt x="1080" y="660"/>
                        <a:pt x="1110" y="750"/>
                        <a:pt x="1080" y="780"/>
                      </a:cubicBezTo>
                      <a:cubicBezTo>
                        <a:pt x="1050" y="810"/>
                        <a:pt x="930" y="750"/>
                        <a:pt x="900" y="780"/>
                      </a:cubicBezTo>
                      <a:cubicBezTo>
                        <a:pt x="870" y="810"/>
                        <a:pt x="930" y="930"/>
                        <a:pt x="900" y="960"/>
                      </a:cubicBezTo>
                      <a:cubicBezTo>
                        <a:pt x="870" y="990"/>
                        <a:pt x="780" y="930"/>
                        <a:pt x="720" y="960"/>
                      </a:cubicBezTo>
                      <a:cubicBezTo>
                        <a:pt x="660" y="990"/>
                        <a:pt x="600" y="1110"/>
                        <a:pt x="540" y="1140"/>
                      </a:cubicBezTo>
                      <a:cubicBezTo>
                        <a:pt x="480" y="1170"/>
                        <a:pt x="420" y="1140"/>
                        <a:pt x="360" y="1140"/>
                      </a:cubicBezTo>
                      <a:cubicBezTo>
                        <a:pt x="300" y="1140"/>
                        <a:pt x="240" y="1140"/>
                        <a:pt x="180" y="1140"/>
                      </a:cubicBezTo>
                      <a:cubicBezTo>
                        <a:pt x="120" y="1140"/>
                        <a:pt x="0" y="1140"/>
                        <a:pt x="0" y="1140"/>
                      </a:cubicBezTo>
                      <a:cubicBezTo>
                        <a:pt x="0" y="1140"/>
                        <a:pt x="90" y="1140"/>
                        <a:pt x="180" y="1140"/>
                      </a:cubicBez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Freeform 55"/>
                <p:cNvSpPr>
                  <a:spLocks/>
                </p:cNvSpPr>
                <p:nvPr/>
              </p:nvSpPr>
              <p:spPr bwMode="auto">
                <a:xfrm>
                  <a:off x="7240" y="4362"/>
                  <a:ext cx="588" cy="581"/>
                </a:xfrm>
                <a:custGeom>
                  <a:avLst/>
                  <a:gdLst/>
                  <a:ahLst/>
                  <a:cxnLst>
                    <a:cxn ang="0">
                      <a:pos x="0" y="360"/>
                    </a:cxn>
                    <a:cxn ang="0">
                      <a:pos x="540" y="0"/>
                    </a:cxn>
                    <a:cxn ang="0">
                      <a:pos x="360" y="360"/>
                    </a:cxn>
                    <a:cxn ang="0">
                      <a:pos x="720" y="180"/>
                    </a:cxn>
                    <a:cxn ang="0">
                      <a:pos x="540" y="540"/>
                    </a:cxn>
                    <a:cxn ang="0">
                      <a:pos x="720" y="540"/>
                    </a:cxn>
                    <a:cxn ang="0">
                      <a:pos x="540" y="720"/>
                    </a:cxn>
                    <a:cxn ang="0">
                      <a:pos x="360" y="720"/>
                    </a:cxn>
                    <a:cxn ang="0">
                      <a:pos x="180" y="720"/>
                    </a:cxn>
                    <a:cxn ang="0">
                      <a:pos x="360" y="720"/>
                    </a:cxn>
                    <a:cxn ang="0">
                      <a:pos x="540" y="720"/>
                    </a:cxn>
                  </a:cxnLst>
                  <a:rect l="0" t="0" r="r" b="b"/>
                  <a:pathLst>
                    <a:path w="750" h="750">
                      <a:moveTo>
                        <a:pt x="0" y="360"/>
                      </a:moveTo>
                      <a:cubicBezTo>
                        <a:pt x="240" y="180"/>
                        <a:pt x="480" y="0"/>
                        <a:pt x="540" y="0"/>
                      </a:cubicBezTo>
                      <a:cubicBezTo>
                        <a:pt x="600" y="0"/>
                        <a:pt x="330" y="330"/>
                        <a:pt x="360" y="360"/>
                      </a:cubicBezTo>
                      <a:cubicBezTo>
                        <a:pt x="390" y="390"/>
                        <a:pt x="690" y="150"/>
                        <a:pt x="720" y="180"/>
                      </a:cubicBezTo>
                      <a:cubicBezTo>
                        <a:pt x="750" y="210"/>
                        <a:pt x="540" y="480"/>
                        <a:pt x="540" y="540"/>
                      </a:cubicBezTo>
                      <a:cubicBezTo>
                        <a:pt x="540" y="600"/>
                        <a:pt x="720" y="510"/>
                        <a:pt x="720" y="540"/>
                      </a:cubicBezTo>
                      <a:cubicBezTo>
                        <a:pt x="720" y="570"/>
                        <a:pt x="600" y="690"/>
                        <a:pt x="540" y="720"/>
                      </a:cubicBezTo>
                      <a:cubicBezTo>
                        <a:pt x="480" y="750"/>
                        <a:pt x="420" y="720"/>
                        <a:pt x="360" y="720"/>
                      </a:cubicBezTo>
                      <a:cubicBezTo>
                        <a:pt x="300" y="720"/>
                        <a:pt x="180" y="720"/>
                        <a:pt x="180" y="720"/>
                      </a:cubicBezTo>
                      <a:cubicBezTo>
                        <a:pt x="180" y="720"/>
                        <a:pt x="300" y="720"/>
                        <a:pt x="360" y="720"/>
                      </a:cubicBezTo>
                      <a:cubicBezTo>
                        <a:pt x="420" y="720"/>
                        <a:pt x="480" y="720"/>
                        <a:pt x="540" y="720"/>
                      </a:cubicBez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86" name="AutoShape 56"/>
                <p:cNvCxnSpPr>
                  <a:cxnSpLocks noChangeShapeType="1"/>
                  <a:stCxn id="79" idx="4"/>
                </p:cNvCxnSpPr>
                <p:nvPr/>
              </p:nvCxnSpPr>
              <p:spPr bwMode="auto">
                <a:xfrm>
                  <a:off x="6181" y="5756"/>
                  <a:ext cx="212" cy="418"/>
                </a:xfrm>
                <a:prstGeom prst="straightConnector1">
                  <a:avLst/>
                </a:prstGeom>
                <a:noFill/>
                <a:ln w="38100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87" name="AutoShape 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69" y="6174"/>
                  <a:ext cx="141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88" name="AutoShape 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52" y="6174"/>
                  <a:ext cx="140" cy="139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89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6393" y="6174"/>
                  <a:ext cx="282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90" name="AutoShape 60"/>
                <p:cNvCxnSpPr>
                  <a:cxnSpLocks noChangeShapeType="1"/>
                </p:cNvCxnSpPr>
                <p:nvPr/>
              </p:nvCxnSpPr>
              <p:spPr bwMode="auto">
                <a:xfrm>
                  <a:off x="6393" y="6174"/>
                  <a:ext cx="141" cy="139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</p:grpSp>
        </p:grpSp>
      </p:grpSp>
      <p:grpSp>
        <p:nvGrpSpPr>
          <p:cNvPr id="91" name="Group 44"/>
          <p:cNvGrpSpPr>
            <a:grpSpLocks/>
          </p:cNvGrpSpPr>
          <p:nvPr/>
        </p:nvGrpSpPr>
        <p:grpSpPr bwMode="auto">
          <a:xfrm rot="21403800">
            <a:off x="1654494" y="2803024"/>
            <a:ext cx="422350" cy="294372"/>
            <a:chOff x="4416" y="3805"/>
            <a:chExt cx="3696" cy="2506"/>
          </a:xfrm>
        </p:grpSpPr>
        <p:cxnSp>
          <p:nvCxnSpPr>
            <p:cNvPr id="92" name="AutoShape 45"/>
            <p:cNvCxnSpPr>
              <a:cxnSpLocks noChangeShapeType="1"/>
            </p:cNvCxnSpPr>
            <p:nvPr/>
          </p:nvCxnSpPr>
          <p:spPr bwMode="auto">
            <a:xfrm>
              <a:off x="6110" y="6174"/>
              <a:ext cx="142" cy="0"/>
            </a:xfrm>
            <a:prstGeom prst="straightConnector1">
              <a:avLst/>
            </a:prstGeom>
            <a:noFill/>
            <a:ln w="28575">
              <a:solidFill>
                <a:srgbClr val="943634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grpSp>
          <p:nvGrpSpPr>
            <p:cNvPr id="93" name="Group 46"/>
            <p:cNvGrpSpPr>
              <a:grpSpLocks/>
            </p:cNvGrpSpPr>
            <p:nvPr/>
          </p:nvGrpSpPr>
          <p:grpSpPr bwMode="auto">
            <a:xfrm>
              <a:off x="4417" y="3805"/>
              <a:ext cx="3695" cy="2507"/>
              <a:chOff x="4417" y="3805"/>
              <a:chExt cx="3695" cy="2507"/>
            </a:xfrm>
          </p:grpSpPr>
          <p:cxnSp>
            <p:nvCxnSpPr>
              <p:cNvPr id="94" name="AutoShape 47"/>
              <p:cNvCxnSpPr>
                <a:cxnSpLocks noChangeShapeType="1"/>
                <a:stCxn id="96" idx="4"/>
              </p:cNvCxnSpPr>
              <p:nvPr/>
            </p:nvCxnSpPr>
            <p:spPr bwMode="auto">
              <a:xfrm flipH="1">
                <a:off x="6394" y="5754"/>
                <a:ext cx="71" cy="417"/>
              </a:xfrm>
              <a:prstGeom prst="straightConnector1">
                <a:avLst/>
              </a:prstGeom>
              <a:noFill/>
              <a:ln w="38100">
                <a:solidFill>
                  <a:srgbClr val="993366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  <p:grpSp>
            <p:nvGrpSpPr>
              <p:cNvPr id="95" name="Group 48"/>
              <p:cNvGrpSpPr>
                <a:grpSpLocks/>
              </p:cNvGrpSpPr>
              <p:nvPr/>
            </p:nvGrpSpPr>
            <p:grpSpPr bwMode="auto">
              <a:xfrm>
                <a:off x="4417" y="3805"/>
                <a:ext cx="3695" cy="2507"/>
                <a:chOff x="4134" y="3805"/>
                <a:chExt cx="3694" cy="2508"/>
              </a:xfrm>
            </p:grpSpPr>
            <p:sp>
              <p:nvSpPr>
                <p:cNvPr id="96" name="Oval 49"/>
                <p:cNvSpPr>
                  <a:spLocks noChangeArrowheads="1"/>
                </p:cNvSpPr>
                <p:nvPr/>
              </p:nvSpPr>
              <p:spPr bwMode="auto">
                <a:xfrm>
                  <a:off x="4840" y="4362"/>
                  <a:ext cx="2682" cy="1394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7" name="Oval 50"/>
                <p:cNvSpPr>
                  <a:spLocks noChangeArrowheads="1"/>
                </p:cNvSpPr>
                <p:nvPr/>
              </p:nvSpPr>
              <p:spPr bwMode="auto">
                <a:xfrm>
                  <a:off x="4557" y="3805"/>
                  <a:ext cx="1130" cy="975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8" name="Oval 51"/>
                <p:cNvSpPr>
                  <a:spLocks noChangeArrowheads="1"/>
                </p:cNvSpPr>
                <p:nvPr/>
              </p:nvSpPr>
              <p:spPr bwMode="auto">
                <a:xfrm>
                  <a:off x="4840" y="4083"/>
                  <a:ext cx="141" cy="140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99" name="AutoShape 52"/>
                <p:cNvCxnSpPr>
                  <a:cxnSpLocks noChangeShapeType="1"/>
                  <a:stCxn id="97" idx="2"/>
                </p:cNvCxnSpPr>
                <p:nvPr/>
              </p:nvCxnSpPr>
              <p:spPr bwMode="auto">
                <a:xfrm flipH="1">
                  <a:off x="4134" y="4293"/>
                  <a:ext cx="423" cy="69"/>
                </a:xfrm>
                <a:prstGeom prst="straightConnector1">
                  <a:avLst/>
                </a:prstGeom>
                <a:noFill/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100" name="AutoShape 53"/>
                <p:cNvCxnSpPr>
                  <a:cxnSpLocks noChangeShapeType="1"/>
                  <a:stCxn id="97" idx="2"/>
                </p:cNvCxnSpPr>
                <p:nvPr/>
              </p:nvCxnSpPr>
              <p:spPr bwMode="auto">
                <a:xfrm flipH="1">
                  <a:off x="4134" y="4293"/>
                  <a:ext cx="423" cy="208"/>
                </a:xfrm>
                <a:prstGeom prst="straightConnector1">
                  <a:avLst/>
                </a:prstGeom>
                <a:noFill/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sp>
              <p:nvSpPr>
                <p:cNvPr id="101" name="Freeform 54"/>
                <p:cNvSpPr>
                  <a:spLocks/>
                </p:cNvSpPr>
                <p:nvPr/>
              </p:nvSpPr>
              <p:spPr bwMode="auto">
                <a:xfrm>
                  <a:off x="5828" y="3898"/>
                  <a:ext cx="1129" cy="905"/>
                </a:xfrm>
                <a:custGeom>
                  <a:avLst/>
                  <a:gdLst/>
                  <a:ahLst/>
                  <a:cxnLst>
                    <a:cxn ang="0">
                      <a:pos x="0" y="780"/>
                    </a:cxn>
                    <a:cxn ang="0">
                      <a:pos x="360" y="420"/>
                    </a:cxn>
                    <a:cxn ang="0">
                      <a:pos x="540" y="60"/>
                    </a:cxn>
                    <a:cxn ang="0">
                      <a:pos x="720" y="60"/>
                    </a:cxn>
                    <a:cxn ang="0">
                      <a:pos x="1260" y="60"/>
                    </a:cxn>
                    <a:cxn ang="0">
                      <a:pos x="1440" y="240"/>
                    </a:cxn>
                    <a:cxn ang="0">
                      <a:pos x="1260" y="240"/>
                    </a:cxn>
                    <a:cxn ang="0">
                      <a:pos x="1260" y="420"/>
                    </a:cxn>
                    <a:cxn ang="0">
                      <a:pos x="1080" y="420"/>
                    </a:cxn>
                    <a:cxn ang="0">
                      <a:pos x="1080" y="600"/>
                    </a:cxn>
                    <a:cxn ang="0">
                      <a:pos x="1080" y="780"/>
                    </a:cxn>
                    <a:cxn ang="0">
                      <a:pos x="900" y="780"/>
                    </a:cxn>
                    <a:cxn ang="0">
                      <a:pos x="900" y="960"/>
                    </a:cxn>
                    <a:cxn ang="0">
                      <a:pos x="720" y="960"/>
                    </a:cxn>
                    <a:cxn ang="0">
                      <a:pos x="540" y="1140"/>
                    </a:cxn>
                    <a:cxn ang="0">
                      <a:pos x="360" y="1140"/>
                    </a:cxn>
                    <a:cxn ang="0">
                      <a:pos x="180" y="1140"/>
                    </a:cxn>
                    <a:cxn ang="0">
                      <a:pos x="0" y="1140"/>
                    </a:cxn>
                    <a:cxn ang="0">
                      <a:pos x="180" y="1140"/>
                    </a:cxn>
                  </a:cxnLst>
                  <a:rect l="0" t="0" r="r" b="b"/>
                  <a:pathLst>
                    <a:path w="1440" h="1170">
                      <a:moveTo>
                        <a:pt x="0" y="780"/>
                      </a:moveTo>
                      <a:cubicBezTo>
                        <a:pt x="135" y="660"/>
                        <a:pt x="270" y="540"/>
                        <a:pt x="360" y="420"/>
                      </a:cubicBezTo>
                      <a:cubicBezTo>
                        <a:pt x="450" y="300"/>
                        <a:pt x="480" y="120"/>
                        <a:pt x="540" y="60"/>
                      </a:cubicBezTo>
                      <a:cubicBezTo>
                        <a:pt x="600" y="0"/>
                        <a:pt x="600" y="60"/>
                        <a:pt x="720" y="60"/>
                      </a:cubicBezTo>
                      <a:cubicBezTo>
                        <a:pt x="840" y="60"/>
                        <a:pt x="1140" y="30"/>
                        <a:pt x="1260" y="60"/>
                      </a:cubicBezTo>
                      <a:cubicBezTo>
                        <a:pt x="1380" y="90"/>
                        <a:pt x="1440" y="210"/>
                        <a:pt x="1440" y="240"/>
                      </a:cubicBezTo>
                      <a:cubicBezTo>
                        <a:pt x="1440" y="270"/>
                        <a:pt x="1290" y="210"/>
                        <a:pt x="1260" y="240"/>
                      </a:cubicBezTo>
                      <a:cubicBezTo>
                        <a:pt x="1230" y="270"/>
                        <a:pt x="1290" y="390"/>
                        <a:pt x="1260" y="420"/>
                      </a:cubicBezTo>
                      <a:cubicBezTo>
                        <a:pt x="1230" y="450"/>
                        <a:pt x="1110" y="390"/>
                        <a:pt x="1080" y="420"/>
                      </a:cubicBezTo>
                      <a:cubicBezTo>
                        <a:pt x="1050" y="450"/>
                        <a:pt x="1080" y="540"/>
                        <a:pt x="1080" y="600"/>
                      </a:cubicBezTo>
                      <a:cubicBezTo>
                        <a:pt x="1080" y="660"/>
                        <a:pt x="1110" y="750"/>
                        <a:pt x="1080" y="780"/>
                      </a:cubicBezTo>
                      <a:cubicBezTo>
                        <a:pt x="1050" y="810"/>
                        <a:pt x="930" y="750"/>
                        <a:pt x="900" y="780"/>
                      </a:cubicBezTo>
                      <a:cubicBezTo>
                        <a:pt x="870" y="810"/>
                        <a:pt x="930" y="930"/>
                        <a:pt x="900" y="960"/>
                      </a:cubicBezTo>
                      <a:cubicBezTo>
                        <a:pt x="870" y="990"/>
                        <a:pt x="780" y="930"/>
                        <a:pt x="720" y="960"/>
                      </a:cubicBezTo>
                      <a:cubicBezTo>
                        <a:pt x="660" y="990"/>
                        <a:pt x="600" y="1110"/>
                        <a:pt x="540" y="1140"/>
                      </a:cubicBezTo>
                      <a:cubicBezTo>
                        <a:pt x="480" y="1170"/>
                        <a:pt x="420" y="1140"/>
                        <a:pt x="360" y="1140"/>
                      </a:cubicBezTo>
                      <a:cubicBezTo>
                        <a:pt x="300" y="1140"/>
                        <a:pt x="240" y="1140"/>
                        <a:pt x="180" y="1140"/>
                      </a:cubicBezTo>
                      <a:cubicBezTo>
                        <a:pt x="120" y="1140"/>
                        <a:pt x="0" y="1140"/>
                        <a:pt x="0" y="1140"/>
                      </a:cubicBezTo>
                      <a:cubicBezTo>
                        <a:pt x="0" y="1140"/>
                        <a:pt x="90" y="1140"/>
                        <a:pt x="180" y="1140"/>
                      </a:cubicBez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" name="Freeform 55"/>
                <p:cNvSpPr>
                  <a:spLocks/>
                </p:cNvSpPr>
                <p:nvPr/>
              </p:nvSpPr>
              <p:spPr bwMode="auto">
                <a:xfrm>
                  <a:off x="7240" y="4362"/>
                  <a:ext cx="588" cy="581"/>
                </a:xfrm>
                <a:custGeom>
                  <a:avLst/>
                  <a:gdLst/>
                  <a:ahLst/>
                  <a:cxnLst>
                    <a:cxn ang="0">
                      <a:pos x="0" y="360"/>
                    </a:cxn>
                    <a:cxn ang="0">
                      <a:pos x="540" y="0"/>
                    </a:cxn>
                    <a:cxn ang="0">
                      <a:pos x="360" y="360"/>
                    </a:cxn>
                    <a:cxn ang="0">
                      <a:pos x="720" y="180"/>
                    </a:cxn>
                    <a:cxn ang="0">
                      <a:pos x="540" y="540"/>
                    </a:cxn>
                    <a:cxn ang="0">
                      <a:pos x="720" y="540"/>
                    </a:cxn>
                    <a:cxn ang="0">
                      <a:pos x="540" y="720"/>
                    </a:cxn>
                    <a:cxn ang="0">
                      <a:pos x="360" y="720"/>
                    </a:cxn>
                    <a:cxn ang="0">
                      <a:pos x="180" y="720"/>
                    </a:cxn>
                    <a:cxn ang="0">
                      <a:pos x="360" y="720"/>
                    </a:cxn>
                    <a:cxn ang="0">
                      <a:pos x="540" y="720"/>
                    </a:cxn>
                  </a:cxnLst>
                  <a:rect l="0" t="0" r="r" b="b"/>
                  <a:pathLst>
                    <a:path w="750" h="750">
                      <a:moveTo>
                        <a:pt x="0" y="360"/>
                      </a:moveTo>
                      <a:cubicBezTo>
                        <a:pt x="240" y="180"/>
                        <a:pt x="480" y="0"/>
                        <a:pt x="540" y="0"/>
                      </a:cubicBezTo>
                      <a:cubicBezTo>
                        <a:pt x="600" y="0"/>
                        <a:pt x="330" y="330"/>
                        <a:pt x="360" y="360"/>
                      </a:cubicBezTo>
                      <a:cubicBezTo>
                        <a:pt x="390" y="390"/>
                        <a:pt x="690" y="150"/>
                        <a:pt x="720" y="180"/>
                      </a:cubicBezTo>
                      <a:cubicBezTo>
                        <a:pt x="750" y="210"/>
                        <a:pt x="540" y="480"/>
                        <a:pt x="540" y="540"/>
                      </a:cubicBezTo>
                      <a:cubicBezTo>
                        <a:pt x="540" y="600"/>
                        <a:pt x="720" y="510"/>
                        <a:pt x="720" y="540"/>
                      </a:cubicBezTo>
                      <a:cubicBezTo>
                        <a:pt x="720" y="570"/>
                        <a:pt x="600" y="690"/>
                        <a:pt x="540" y="720"/>
                      </a:cubicBezTo>
                      <a:cubicBezTo>
                        <a:pt x="480" y="750"/>
                        <a:pt x="420" y="720"/>
                        <a:pt x="360" y="720"/>
                      </a:cubicBezTo>
                      <a:cubicBezTo>
                        <a:pt x="300" y="720"/>
                        <a:pt x="180" y="720"/>
                        <a:pt x="180" y="720"/>
                      </a:cubicBezTo>
                      <a:cubicBezTo>
                        <a:pt x="180" y="720"/>
                        <a:pt x="300" y="720"/>
                        <a:pt x="360" y="720"/>
                      </a:cubicBezTo>
                      <a:cubicBezTo>
                        <a:pt x="420" y="720"/>
                        <a:pt x="480" y="720"/>
                        <a:pt x="540" y="720"/>
                      </a:cubicBezTo>
                    </a:path>
                  </a:pathLst>
                </a:custGeom>
                <a:solidFill>
                  <a:srgbClr val="CC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03" name="AutoShape 56"/>
                <p:cNvCxnSpPr>
                  <a:cxnSpLocks noChangeShapeType="1"/>
                  <a:stCxn id="96" idx="4"/>
                </p:cNvCxnSpPr>
                <p:nvPr/>
              </p:nvCxnSpPr>
              <p:spPr bwMode="auto">
                <a:xfrm>
                  <a:off x="6181" y="5756"/>
                  <a:ext cx="212" cy="418"/>
                </a:xfrm>
                <a:prstGeom prst="straightConnector1">
                  <a:avLst/>
                </a:prstGeom>
                <a:noFill/>
                <a:ln w="38100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104" name="AutoShape 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69" y="6174"/>
                  <a:ext cx="141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105" name="AutoShape 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52" y="6174"/>
                  <a:ext cx="140" cy="139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106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6393" y="6174"/>
                  <a:ext cx="282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107" name="AutoShape 60"/>
                <p:cNvCxnSpPr>
                  <a:cxnSpLocks noChangeShapeType="1"/>
                </p:cNvCxnSpPr>
                <p:nvPr/>
              </p:nvCxnSpPr>
              <p:spPr bwMode="auto">
                <a:xfrm>
                  <a:off x="6393" y="6174"/>
                  <a:ext cx="141" cy="139"/>
                </a:xfrm>
                <a:prstGeom prst="straightConnector1">
                  <a:avLst/>
                </a:prstGeom>
                <a:noFill/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4143381"/>
            <a:ext cx="2214578" cy="166093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857364"/>
            <a:ext cx="3714776" cy="4572032"/>
          </a:xfrm>
        </p:spPr>
        <p:txBody>
          <a:bodyPr>
            <a:noAutofit/>
          </a:bodyPr>
          <a:lstStyle/>
          <a:p>
            <a:r>
              <a:rPr lang="ru-RU" sz="2400" b="1" dirty="0"/>
              <a:t>Узнала о беде </a:t>
            </a:r>
            <a:r>
              <a:rPr lang="ru-RU" sz="2400" b="1" dirty="0" err="1"/>
              <a:t>Винни</a:t>
            </a:r>
            <a:r>
              <a:rPr lang="ru-RU" sz="2400" b="1" dirty="0"/>
              <a:t> Сова. Пришла она к </a:t>
            </a:r>
            <a:endParaRPr lang="ru-RU" sz="2400" b="1" dirty="0" smtClean="0"/>
          </a:p>
          <a:p>
            <a:r>
              <a:rPr lang="ru-RU" sz="2400" b="1" dirty="0" err="1" smtClean="0"/>
              <a:t>Винни</a:t>
            </a:r>
            <a:r>
              <a:rPr lang="ru-RU" sz="2400" b="1" dirty="0" smtClean="0"/>
              <a:t> </a:t>
            </a:r>
            <a:r>
              <a:rPr lang="ru-RU" sz="2400" b="1" dirty="0"/>
              <a:t>и говорит:</a:t>
            </a:r>
            <a:endParaRPr lang="ru-RU" sz="2400" b="1" dirty="0" smtClean="0"/>
          </a:p>
          <a:p>
            <a:r>
              <a:rPr lang="ru-RU" sz="2400" b="1" dirty="0"/>
              <a:t>Не </a:t>
            </a:r>
            <a:r>
              <a:rPr lang="ru-RU" sz="2400" b="1" dirty="0" err="1" smtClean="0"/>
              <a:t>печальсяйся</a:t>
            </a:r>
            <a:r>
              <a:rPr lang="ru-RU" sz="2400" b="1" dirty="0" smtClean="0"/>
              <a:t> </a:t>
            </a:r>
            <a:r>
              <a:rPr lang="ru-RU" sz="2400" b="1" dirty="0"/>
              <a:t>малыш, я тебе </a:t>
            </a:r>
            <a:r>
              <a:rPr lang="ru-RU" sz="2400" b="1" dirty="0" smtClean="0"/>
              <a:t>могу помочь.</a:t>
            </a:r>
          </a:p>
          <a:p>
            <a:r>
              <a:rPr lang="ru-RU" sz="2400" b="1" dirty="0" smtClean="0"/>
              <a:t>-Помоги, пожалуйста, сказал </a:t>
            </a:r>
            <a:r>
              <a:rPr lang="ru-RU" sz="2400" b="1" dirty="0"/>
              <a:t>медвежонок. </a:t>
            </a:r>
            <a:endParaRPr lang="ru-RU" sz="2400" b="1" dirty="0" smtClean="0"/>
          </a:p>
          <a:p>
            <a:r>
              <a:rPr lang="ru-RU" sz="2400" b="1" dirty="0"/>
              <a:t>-Сейчас мы с тобой </a:t>
            </a:r>
            <a:r>
              <a:rPr lang="ru-RU" sz="2400" b="1" dirty="0" smtClean="0"/>
              <a:t>будем упражняться и  играть.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Игра «Кто пропал?» </a:t>
            </a:r>
            <a:endParaRPr lang="ru-RU" sz="2400" b="1" dirty="0"/>
          </a:p>
        </p:txBody>
      </p:sp>
      <p:pic>
        <p:nvPicPr>
          <p:cNvPr id="6" name="Рисунок 5" descr="Фото1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1303" y="2143116"/>
            <a:ext cx="2405078" cy="180380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Фото13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56438">
            <a:off x="2993282" y="1915573"/>
            <a:ext cx="2380966" cy="178572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857364"/>
            <a:ext cx="2786082" cy="208956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то1397.jpg"/>
          <p:cNvPicPr>
            <a:picLocks noChangeAspect="1"/>
          </p:cNvPicPr>
          <p:nvPr/>
        </p:nvPicPr>
        <p:blipFill>
          <a:blip r:embed="rId3" cstate="print"/>
          <a:srcRect t="1172" r="7657"/>
          <a:stretch>
            <a:fillRect/>
          </a:stretch>
        </p:blipFill>
        <p:spPr>
          <a:xfrm>
            <a:off x="3426615" y="1785926"/>
            <a:ext cx="2931336" cy="235289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7620" y="1928801"/>
            <a:ext cx="3357586" cy="37862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"/>
            <a:ext cx="4857784" cy="2500306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 smtClean="0"/>
              <a:t>«Чертёжник»</a:t>
            </a:r>
            <a:endParaRPr lang="ru-RU" sz="2800" b="1" dirty="0" smtClean="0"/>
          </a:p>
          <a:p>
            <a:r>
              <a:rPr lang="ru-RU" sz="2800" b="1" dirty="0"/>
              <a:t>Запомнить расположение и цвет геометрических фигур, </a:t>
            </a:r>
            <a:r>
              <a:rPr lang="ru-RU" sz="2800" b="1" dirty="0" smtClean="0"/>
              <a:t>выложи или нарисуй </a:t>
            </a:r>
            <a:r>
              <a:rPr lang="ru-RU" sz="2800" b="1" dirty="0"/>
              <a:t>эти</a:t>
            </a:r>
            <a:endParaRPr lang="ru-RU" sz="2800" b="1" dirty="0" smtClean="0"/>
          </a:p>
          <a:p>
            <a:r>
              <a:rPr lang="ru-RU" sz="2800" b="1" dirty="0"/>
              <a:t>фигуры на </a:t>
            </a:r>
            <a:r>
              <a:rPr lang="ru-RU" sz="2800" b="1" dirty="0" smtClean="0"/>
              <a:t>листе.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214554"/>
            <a:ext cx="500066" cy="50006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214686"/>
            <a:ext cx="500066" cy="14144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214942" y="2000240"/>
            <a:ext cx="642942" cy="71438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929058" y="4572008"/>
            <a:ext cx="785818" cy="642942"/>
          </a:xfrm>
          <a:prstGeom prst="triangle">
            <a:avLst/>
          </a:prstGeom>
          <a:solidFill>
            <a:srgbClr val="E72586"/>
          </a:solidFill>
          <a:ln>
            <a:solidFill>
              <a:srgbClr val="E72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500826" y="4929198"/>
            <a:ext cx="642942" cy="7000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2214554"/>
            <a:ext cx="571504" cy="55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00496" y="3071810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3143248"/>
            <a:ext cx="64294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86380" y="4643446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build="p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2914" t="71259" r="11800"/>
          <a:stretch>
            <a:fillRect/>
          </a:stretch>
        </p:blipFill>
        <p:spPr>
          <a:xfrm>
            <a:off x="6948696" y="4357695"/>
            <a:ext cx="838014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 </a:t>
            </a:r>
            <a:r>
              <a:rPr lang="ru-RU" sz="2400" b="1" i="1" dirty="0"/>
              <a:t>«Наложение картинок»</a:t>
            </a:r>
            <a:endParaRPr lang="ru-RU" sz="2400" b="1" dirty="0" smtClean="0"/>
          </a:p>
          <a:p>
            <a:r>
              <a:rPr lang="ru-RU" sz="2400" b="1" dirty="0" smtClean="0"/>
              <a:t>Шли </a:t>
            </a:r>
            <a:r>
              <a:rPr lang="ru-RU" sz="2400" b="1" dirty="0"/>
              <a:t>медвежонок и </a:t>
            </a:r>
            <a:r>
              <a:rPr lang="ru-RU" sz="2400" b="1" dirty="0" smtClean="0"/>
              <a:t>Сова по лесу.  Вдруг на полянке </a:t>
            </a:r>
            <a:r>
              <a:rPr lang="ru-RU" sz="2400" b="1" dirty="0"/>
              <a:t>они </a:t>
            </a:r>
            <a:r>
              <a:rPr lang="ru-RU" sz="2400" b="1" dirty="0" smtClean="0"/>
              <a:t>увидели ежика. Он </a:t>
            </a:r>
            <a:r>
              <a:rPr lang="ru-RU" sz="2400" b="1" dirty="0"/>
              <a:t>никак не мог назвать предметы, которые наложены друг на </a:t>
            </a:r>
            <a:r>
              <a:rPr lang="ru-RU" sz="2400" b="1" dirty="0" smtClean="0"/>
              <a:t>друга.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«Наложение картинок»</a:t>
            </a:r>
            <a:endParaRPr lang="ru-RU" b="1" dirty="0" smtClean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357686" y="4000504"/>
            <a:ext cx="1571636" cy="1785950"/>
            <a:chOff x="5291" y="1047"/>
            <a:chExt cx="4925" cy="528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5291" y="1047"/>
              <a:ext cx="4925" cy="5280"/>
              <a:chOff x="3357" y="642"/>
              <a:chExt cx="4925" cy="5280"/>
            </a:xfrm>
          </p:grpSpPr>
          <p:sp>
            <p:nvSpPr>
              <p:cNvPr id="1028" name="Oval 4"/>
              <p:cNvSpPr>
                <a:spLocks noChangeArrowheads="1"/>
              </p:cNvSpPr>
              <p:nvPr/>
            </p:nvSpPr>
            <p:spPr bwMode="auto">
              <a:xfrm rot="4379112">
                <a:off x="6995" y="3199"/>
                <a:ext cx="264" cy="113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Oval 5"/>
              <p:cNvSpPr>
                <a:spLocks noChangeArrowheads="1"/>
              </p:cNvSpPr>
              <p:nvPr/>
            </p:nvSpPr>
            <p:spPr bwMode="auto">
              <a:xfrm rot="-3144139">
                <a:off x="5508" y="2965"/>
                <a:ext cx="314" cy="147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>
                <a:off x="3357" y="642"/>
                <a:ext cx="4925" cy="5280"/>
                <a:chOff x="3357" y="642"/>
                <a:chExt cx="4925" cy="5280"/>
              </a:xfrm>
            </p:grpSpPr>
            <p:sp>
              <p:nvSpPr>
                <p:cNvPr id="1031" name="Oval 7"/>
                <p:cNvSpPr>
                  <a:spLocks noChangeArrowheads="1"/>
                </p:cNvSpPr>
                <p:nvPr/>
              </p:nvSpPr>
              <p:spPr bwMode="auto">
                <a:xfrm rot="-682685">
                  <a:off x="5926" y="732"/>
                  <a:ext cx="270" cy="1920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2" name="Oval 8"/>
                <p:cNvSpPr>
                  <a:spLocks noChangeArrowheads="1"/>
                </p:cNvSpPr>
                <p:nvPr/>
              </p:nvSpPr>
              <p:spPr bwMode="auto">
                <a:xfrm>
                  <a:off x="6458" y="642"/>
                  <a:ext cx="262" cy="1920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033" name="Group 9"/>
                <p:cNvGrpSpPr>
                  <a:grpSpLocks/>
                </p:cNvGrpSpPr>
                <p:nvPr/>
              </p:nvGrpSpPr>
              <p:grpSpPr bwMode="auto">
                <a:xfrm>
                  <a:off x="3357" y="642"/>
                  <a:ext cx="4925" cy="5280"/>
                  <a:chOff x="3505" y="732"/>
                  <a:chExt cx="4925" cy="5280"/>
                </a:xfrm>
              </p:grpSpPr>
              <p:sp>
                <p:nvSpPr>
                  <p:cNvPr id="1034" name="Oval 10"/>
                  <p:cNvSpPr>
                    <a:spLocks noChangeArrowheads="1"/>
                  </p:cNvSpPr>
                  <p:nvPr/>
                </p:nvSpPr>
                <p:spPr bwMode="auto">
                  <a:xfrm rot="-3214583">
                    <a:off x="6695" y="5360"/>
                    <a:ext cx="454" cy="8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5" name="Oval 11"/>
                  <p:cNvSpPr>
                    <a:spLocks noChangeArrowheads="1"/>
                  </p:cNvSpPr>
                  <p:nvPr/>
                </p:nvSpPr>
                <p:spPr bwMode="auto">
                  <a:xfrm rot="4280957">
                    <a:off x="5606" y="5360"/>
                    <a:ext cx="454" cy="8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0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05" y="732"/>
                    <a:ext cx="4925" cy="5280"/>
                    <a:chOff x="3505" y="732"/>
                    <a:chExt cx="4925" cy="5280"/>
                  </a:xfrm>
                </p:grpSpPr>
                <p:cxnSp>
                  <p:nvCxnSpPr>
                    <p:cNvPr id="1037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430" y="4650"/>
                      <a:ext cx="0" cy="1362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38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714" y="5649"/>
                      <a:ext cx="454" cy="271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285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</p:cxnSp>
                <p:cxnSp>
                  <p:nvCxnSpPr>
                    <p:cNvPr id="1039" name="AutoShape 1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34" y="6012"/>
                      <a:ext cx="1156" cy="0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grpSp>
                  <p:nvGrpSpPr>
                    <p:cNvPr id="1040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5" y="732"/>
                      <a:ext cx="4925" cy="5280"/>
                      <a:chOff x="3505" y="732"/>
                      <a:chExt cx="4925" cy="5280"/>
                    </a:xfrm>
                  </p:grpSpPr>
                  <p:sp>
                    <p:nvSpPr>
                      <p:cNvPr id="1041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05" y="3885"/>
                        <a:ext cx="1268" cy="192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042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5" y="1275"/>
                        <a:ext cx="2690" cy="3525"/>
                        <a:chOff x="3895" y="3210"/>
                        <a:chExt cx="2690" cy="3525"/>
                      </a:xfrm>
                    </p:grpSpPr>
                    <p:sp>
                      <p:nvSpPr>
                        <p:cNvPr id="1043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00" y="3210"/>
                          <a:ext cx="1185" cy="195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44" name="AutoShap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97" y="5160"/>
                          <a:ext cx="323" cy="255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45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95" y="4913"/>
                          <a:ext cx="2300" cy="182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300" y="217"/>
                            </a:cxn>
                            <a:cxn ang="0">
                              <a:pos x="2030" y="202"/>
                            </a:cxn>
                            <a:cxn ang="0">
                              <a:pos x="1790" y="142"/>
                            </a:cxn>
                            <a:cxn ang="0">
                              <a:pos x="1460" y="37"/>
                            </a:cxn>
                            <a:cxn ang="0">
                              <a:pos x="1130" y="7"/>
                            </a:cxn>
                            <a:cxn ang="0">
                              <a:pos x="860" y="22"/>
                            </a:cxn>
                            <a:cxn ang="0">
                              <a:pos x="830" y="82"/>
                            </a:cxn>
                            <a:cxn ang="0">
                              <a:pos x="770" y="172"/>
                            </a:cxn>
                            <a:cxn ang="0">
                              <a:pos x="755" y="217"/>
                            </a:cxn>
                            <a:cxn ang="0">
                              <a:pos x="770" y="412"/>
                            </a:cxn>
                            <a:cxn ang="0">
                              <a:pos x="995" y="547"/>
                            </a:cxn>
                            <a:cxn ang="0">
                              <a:pos x="1085" y="862"/>
                            </a:cxn>
                            <a:cxn ang="0">
                              <a:pos x="1175" y="1207"/>
                            </a:cxn>
                            <a:cxn ang="0">
                              <a:pos x="1145" y="1357"/>
                            </a:cxn>
                            <a:cxn ang="0">
                              <a:pos x="1085" y="1402"/>
                            </a:cxn>
                            <a:cxn ang="0">
                              <a:pos x="665" y="1372"/>
                            </a:cxn>
                            <a:cxn ang="0">
                              <a:pos x="575" y="1297"/>
                            </a:cxn>
                            <a:cxn ang="0">
                              <a:pos x="530" y="1207"/>
                            </a:cxn>
                            <a:cxn ang="0">
                              <a:pos x="515" y="1057"/>
                            </a:cxn>
                            <a:cxn ang="0">
                              <a:pos x="500" y="877"/>
                            </a:cxn>
                            <a:cxn ang="0">
                              <a:pos x="335" y="892"/>
                            </a:cxn>
                            <a:cxn ang="0">
                              <a:pos x="95" y="1162"/>
                            </a:cxn>
                            <a:cxn ang="0">
                              <a:pos x="590" y="1672"/>
                            </a:cxn>
                            <a:cxn ang="0">
                              <a:pos x="1175" y="1702"/>
                            </a:cxn>
                            <a:cxn ang="0">
                              <a:pos x="1160" y="1792"/>
                            </a:cxn>
                            <a:cxn ang="0">
                              <a:pos x="1070" y="1822"/>
                            </a:cxn>
                            <a:cxn ang="0">
                              <a:pos x="410" y="1807"/>
                            </a:cxn>
                            <a:cxn ang="0">
                              <a:pos x="350" y="1747"/>
                            </a:cxn>
                            <a:cxn ang="0">
                              <a:pos x="245" y="1747"/>
                            </a:cxn>
                          </a:cxnLst>
                          <a:rect l="0" t="0" r="r" b="b"/>
                          <a:pathLst>
                            <a:path w="2300" h="1822">
                              <a:moveTo>
                                <a:pt x="2300" y="217"/>
                              </a:moveTo>
                              <a:cubicBezTo>
                                <a:pt x="2210" y="212"/>
                                <a:pt x="2120" y="211"/>
                                <a:pt x="2030" y="202"/>
                              </a:cubicBezTo>
                              <a:cubicBezTo>
                                <a:pt x="1952" y="195"/>
                                <a:pt x="1869" y="155"/>
                                <a:pt x="1790" y="142"/>
                              </a:cubicBezTo>
                              <a:cubicBezTo>
                                <a:pt x="1719" y="94"/>
                                <a:pt x="1547" y="47"/>
                                <a:pt x="1460" y="37"/>
                              </a:cubicBezTo>
                              <a:cubicBezTo>
                                <a:pt x="1350" y="24"/>
                                <a:pt x="1130" y="7"/>
                                <a:pt x="1130" y="7"/>
                              </a:cubicBezTo>
                              <a:cubicBezTo>
                                <a:pt x="1040" y="12"/>
                                <a:pt x="947" y="0"/>
                                <a:pt x="860" y="22"/>
                              </a:cubicBezTo>
                              <a:cubicBezTo>
                                <a:pt x="838" y="27"/>
                                <a:pt x="839" y="61"/>
                                <a:pt x="830" y="82"/>
                              </a:cubicBezTo>
                              <a:cubicBezTo>
                                <a:pt x="797" y="158"/>
                                <a:pt x="841" y="101"/>
                                <a:pt x="770" y="172"/>
                              </a:cubicBezTo>
                              <a:cubicBezTo>
                                <a:pt x="765" y="187"/>
                                <a:pt x="755" y="201"/>
                                <a:pt x="755" y="217"/>
                              </a:cubicBezTo>
                              <a:cubicBezTo>
                                <a:pt x="755" y="282"/>
                                <a:pt x="758" y="348"/>
                                <a:pt x="770" y="412"/>
                              </a:cubicBezTo>
                              <a:cubicBezTo>
                                <a:pt x="785" y="491"/>
                                <a:pt x="930" y="531"/>
                                <a:pt x="995" y="547"/>
                              </a:cubicBezTo>
                              <a:cubicBezTo>
                                <a:pt x="1060" y="645"/>
                                <a:pt x="1018" y="762"/>
                                <a:pt x="1085" y="862"/>
                              </a:cubicBezTo>
                              <a:cubicBezTo>
                                <a:pt x="1108" y="979"/>
                                <a:pt x="1152" y="1090"/>
                                <a:pt x="1175" y="1207"/>
                              </a:cubicBezTo>
                              <a:cubicBezTo>
                                <a:pt x="1165" y="1257"/>
                                <a:pt x="1166" y="1311"/>
                                <a:pt x="1145" y="1357"/>
                              </a:cubicBezTo>
                              <a:cubicBezTo>
                                <a:pt x="1135" y="1380"/>
                                <a:pt x="1110" y="1401"/>
                                <a:pt x="1085" y="1402"/>
                              </a:cubicBezTo>
                              <a:cubicBezTo>
                                <a:pt x="945" y="1406"/>
                                <a:pt x="805" y="1382"/>
                                <a:pt x="665" y="1372"/>
                              </a:cubicBezTo>
                              <a:cubicBezTo>
                                <a:pt x="592" y="1262"/>
                                <a:pt x="689" y="1392"/>
                                <a:pt x="575" y="1297"/>
                              </a:cubicBezTo>
                              <a:cubicBezTo>
                                <a:pt x="548" y="1275"/>
                                <a:pt x="540" y="1238"/>
                                <a:pt x="530" y="1207"/>
                              </a:cubicBezTo>
                              <a:cubicBezTo>
                                <a:pt x="525" y="1157"/>
                                <a:pt x="520" y="1107"/>
                                <a:pt x="515" y="1057"/>
                              </a:cubicBezTo>
                              <a:cubicBezTo>
                                <a:pt x="510" y="997"/>
                                <a:pt x="544" y="918"/>
                                <a:pt x="500" y="877"/>
                              </a:cubicBezTo>
                              <a:cubicBezTo>
                                <a:pt x="459" y="840"/>
                                <a:pt x="390" y="887"/>
                                <a:pt x="335" y="892"/>
                              </a:cubicBezTo>
                              <a:cubicBezTo>
                                <a:pt x="238" y="970"/>
                                <a:pt x="169" y="1063"/>
                                <a:pt x="95" y="1162"/>
                              </a:cubicBezTo>
                              <a:cubicBezTo>
                                <a:pt x="0" y="1446"/>
                                <a:pt x="352" y="1660"/>
                                <a:pt x="590" y="1672"/>
                              </a:cubicBezTo>
                              <a:cubicBezTo>
                                <a:pt x="785" y="1682"/>
                                <a:pt x="1175" y="1702"/>
                                <a:pt x="1175" y="1702"/>
                              </a:cubicBezTo>
                              <a:cubicBezTo>
                                <a:pt x="1170" y="1732"/>
                                <a:pt x="1180" y="1769"/>
                                <a:pt x="1160" y="1792"/>
                              </a:cubicBezTo>
                              <a:cubicBezTo>
                                <a:pt x="1139" y="1816"/>
                                <a:pt x="1070" y="1822"/>
                                <a:pt x="1070" y="1822"/>
                              </a:cubicBezTo>
                              <a:cubicBezTo>
                                <a:pt x="850" y="1817"/>
                                <a:pt x="630" y="1816"/>
                                <a:pt x="410" y="1807"/>
                              </a:cubicBezTo>
                              <a:cubicBezTo>
                                <a:pt x="245" y="1800"/>
                                <a:pt x="475" y="1794"/>
                                <a:pt x="350" y="1747"/>
                              </a:cubicBezTo>
                              <a:cubicBezTo>
                                <a:pt x="317" y="1735"/>
                                <a:pt x="280" y="1747"/>
                                <a:pt x="245" y="1747"/>
                              </a:cubicBezTo>
                            </a:path>
                          </a:pathLst>
                        </a:custGeom>
                        <a:noFill/>
                        <a:ln w="28575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046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15" y="2550"/>
                        <a:ext cx="1440" cy="1440"/>
                      </a:xfrm>
                      <a:prstGeom prst="smileyFace">
                        <a:avLst>
                          <a:gd name="adj" fmla="val 4653"/>
                        </a:avLst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047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0" y="732"/>
                        <a:ext cx="3249" cy="4068"/>
                        <a:chOff x="4140" y="732"/>
                        <a:chExt cx="3249" cy="4068"/>
                      </a:xfrm>
                    </p:grpSpPr>
                    <p:sp>
                      <p:nvSpPr>
                        <p:cNvPr id="1048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0" y="1680"/>
                          <a:ext cx="2580" cy="31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120"/>
                            </a:cxn>
                            <a:cxn ang="0">
                              <a:pos x="45" y="2970"/>
                            </a:cxn>
                            <a:cxn ang="0">
                              <a:pos x="165" y="2820"/>
                            </a:cxn>
                            <a:cxn ang="0">
                              <a:pos x="225" y="2730"/>
                            </a:cxn>
                            <a:cxn ang="0">
                              <a:pos x="375" y="2610"/>
                            </a:cxn>
                            <a:cxn ang="0">
                              <a:pos x="495" y="2490"/>
                            </a:cxn>
                            <a:cxn ang="0">
                              <a:pos x="600" y="2385"/>
                            </a:cxn>
                            <a:cxn ang="0">
                              <a:pos x="690" y="2325"/>
                            </a:cxn>
                            <a:cxn ang="0">
                              <a:pos x="735" y="2280"/>
                            </a:cxn>
                            <a:cxn ang="0">
                              <a:pos x="825" y="2220"/>
                            </a:cxn>
                            <a:cxn ang="0">
                              <a:pos x="840" y="2175"/>
                            </a:cxn>
                            <a:cxn ang="0">
                              <a:pos x="1110" y="2010"/>
                            </a:cxn>
                            <a:cxn ang="0">
                              <a:pos x="1245" y="1950"/>
                            </a:cxn>
                            <a:cxn ang="0">
                              <a:pos x="1365" y="1875"/>
                            </a:cxn>
                            <a:cxn ang="0">
                              <a:pos x="1410" y="1860"/>
                            </a:cxn>
                            <a:cxn ang="0">
                              <a:pos x="1500" y="1800"/>
                            </a:cxn>
                            <a:cxn ang="0">
                              <a:pos x="1620" y="1755"/>
                            </a:cxn>
                            <a:cxn ang="0">
                              <a:pos x="1755" y="1680"/>
                            </a:cxn>
                            <a:cxn ang="0">
                              <a:pos x="1965" y="1650"/>
                            </a:cxn>
                            <a:cxn ang="0">
                              <a:pos x="2160" y="1560"/>
                            </a:cxn>
                            <a:cxn ang="0">
                              <a:pos x="2190" y="1515"/>
                            </a:cxn>
                            <a:cxn ang="0">
                              <a:pos x="2205" y="1470"/>
                            </a:cxn>
                            <a:cxn ang="0">
                              <a:pos x="2250" y="1455"/>
                            </a:cxn>
                            <a:cxn ang="0">
                              <a:pos x="2310" y="1215"/>
                            </a:cxn>
                            <a:cxn ang="0">
                              <a:pos x="2355" y="675"/>
                            </a:cxn>
                            <a:cxn ang="0">
                              <a:pos x="2385" y="585"/>
                            </a:cxn>
                            <a:cxn ang="0">
                              <a:pos x="2445" y="315"/>
                            </a:cxn>
                            <a:cxn ang="0">
                              <a:pos x="2490" y="150"/>
                            </a:cxn>
                            <a:cxn ang="0">
                              <a:pos x="2580" y="0"/>
                            </a:cxn>
                          </a:cxnLst>
                          <a:rect l="0" t="0" r="r" b="b"/>
                          <a:pathLst>
                            <a:path w="2580" h="3120">
                              <a:moveTo>
                                <a:pt x="0" y="3120"/>
                              </a:moveTo>
                              <a:cubicBezTo>
                                <a:pt x="16" y="3072"/>
                                <a:pt x="22" y="3016"/>
                                <a:pt x="45" y="2970"/>
                              </a:cubicBezTo>
                              <a:cubicBezTo>
                                <a:pt x="74" y="2911"/>
                                <a:pt x="126" y="2870"/>
                                <a:pt x="165" y="2820"/>
                              </a:cubicBezTo>
                              <a:cubicBezTo>
                                <a:pt x="187" y="2792"/>
                                <a:pt x="200" y="2755"/>
                                <a:pt x="225" y="2730"/>
                              </a:cubicBezTo>
                              <a:cubicBezTo>
                                <a:pt x="272" y="2683"/>
                                <a:pt x="326" y="2655"/>
                                <a:pt x="375" y="2610"/>
                              </a:cubicBezTo>
                              <a:cubicBezTo>
                                <a:pt x="417" y="2572"/>
                                <a:pt x="455" y="2530"/>
                                <a:pt x="495" y="2490"/>
                              </a:cubicBezTo>
                              <a:cubicBezTo>
                                <a:pt x="530" y="2455"/>
                                <a:pt x="565" y="2420"/>
                                <a:pt x="600" y="2385"/>
                              </a:cubicBezTo>
                              <a:cubicBezTo>
                                <a:pt x="625" y="2360"/>
                                <a:pt x="665" y="2350"/>
                                <a:pt x="690" y="2325"/>
                              </a:cubicBezTo>
                              <a:cubicBezTo>
                                <a:pt x="705" y="2310"/>
                                <a:pt x="718" y="2293"/>
                                <a:pt x="735" y="2280"/>
                              </a:cubicBezTo>
                              <a:cubicBezTo>
                                <a:pt x="763" y="2258"/>
                                <a:pt x="825" y="2220"/>
                                <a:pt x="825" y="2220"/>
                              </a:cubicBezTo>
                              <a:cubicBezTo>
                                <a:pt x="830" y="2205"/>
                                <a:pt x="829" y="2186"/>
                                <a:pt x="840" y="2175"/>
                              </a:cubicBezTo>
                              <a:cubicBezTo>
                                <a:pt x="906" y="2109"/>
                                <a:pt x="1029" y="2055"/>
                                <a:pt x="1110" y="2010"/>
                              </a:cubicBezTo>
                              <a:cubicBezTo>
                                <a:pt x="1153" y="1986"/>
                                <a:pt x="1202" y="1974"/>
                                <a:pt x="1245" y="1950"/>
                              </a:cubicBezTo>
                              <a:cubicBezTo>
                                <a:pt x="1390" y="1869"/>
                                <a:pt x="1222" y="1936"/>
                                <a:pt x="1365" y="1875"/>
                              </a:cubicBezTo>
                              <a:cubicBezTo>
                                <a:pt x="1380" y="1869"/>
                                <a:pt x="1396" y="1868"/>
                                <a:pt x="1410" y="1860"/>
                              </a:cubicBezTo>
                              <a:cubicBezTo>
                                <a:pt x="1442" y="1842"/>
                                <a:pt x="1465" y="1809"/>
                                <a:pt x="1500" y="1800"/>
                              </a:cubicBezTo>
                              <a:cubicBezTo>
                                <a:pt x="1566" y="1784"/>
                                <a:pt x="1559" y="1790"/>
                                <a:pt x="1620" y="1755"/>
                              </a:cubicBezTo>
                              <a:cubicBezTo>
                                <a:pt x="1663" y="1730"/>
                                <a:pt x="1709" y="1700"/>
                                <a:pt x="1755" y="1680"/>
                              </a:cubicBezTo>
                              <a:cubicBezTo>
                                <a:pt x="1805" y="1659"/>
                                <a:pt x="1939" y="1653"/>
                                <a:pt x="1965" y="1650"/>
                              </a:cubicBezTo>
                              <a:cubicBezTo>
                                <a:pt x="2040" y="1625"/>
                                <a:pt x="2094" y="1604"/>
                                <a:pt x="2160" y="1560"/>
                              </a:cubicBezTo>
                              <a:cubicBezTo>
                                <a:pt x="2170" y="1545"/>
                                <a:pt x="2182" y="1531"/>
                                <a:pt x="2190" y="1515"/>
                              </a:cubicBezTo>
                              <a:cubicBezTo>
                                <a:pt x="2197" y="1501"/>
                                <a:pt x="2194" y="1481"/>
                                <a:pt x="2205" y="1470"/>
                              </a:cubicBezTo>
                              <a:cubicBezTo>
                                <a:pt x="2216" y="1459"/>
                                <a:pt x="2235" y="1460"/>
                                <a:pt x="2250" y="1455"/>
                              </a:cubicBezTo>
                              <a:cubicBezTo>
                                <a:pt x="2261" y="1366"/>
                                <a:pt x="2260" y="1290"/>
                                <a:pt x="2310" y="1215"/>
                              </a:cubicBezTo>
                              <a:cubicBezTo>
                                <a:pt x="2346" y="1033"/>
                                <a:pt x="2335" y="861"/>
                                <a:pt x="2355" y="675"/>
                              </a:cubicBezTo>
                              <a:cubicBezTo>
                                <a:pt x="2358" y="644"/>
                                <a:pt x="2375" y="615"/>
                                <a:pt x="2385" y="585"/>
                              </a:cubicBezTo>
                              <a:cubicBezTo>
                                <a:pt x="2412" y="504"/>
                                <a:pt x="2426" y="399"/>
                                <a:pt x="2445" y="315"/>
                              </a:cubicBezTo>
                              <a:cubicBezTo>
                                <a:pt x="2457" y="259"/>
                                <a:pt x="2458" y="197"/>
                                <a:pt x="2490" y="150"/>
                              </a:cubicBezTo>
                              <a:cubicBezTo>
                                <a:pt x="2506" y="126"/>
                                <a:pt x="2580" y="44"/>
                                <a:pt x="2580" y="0"/>
                              </a:cubicBezTo>
                            </a:path>
                          </a:pathLst>
                        </a:custGeom>
                        <a:noFill/>
                        <a:ln w="28575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49" name="Freeform 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76" y="732"/>
                          <a:ext cx="1313" cy="131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13" y="855"/>
                            </a:cxn>
                            <a:cxn ang="0">
                              <a:pos x="423" y="885"/>
                            </a:cxn>
                            <a:cxn ang="0">
                              <a:pos x="48" y="750"/>
                            </a:cxn>
                            <a:cxn ang="0">
                              <a:pos x="513" y="750"/>
                            </a:cxn>
                            <a:cxn ang="0">
                              <a:pos x="648" y="825"/>
                            </a:cxn>
                            <a:cxn ang="0">
                              <a:pos x="648" y="810"/>
                            </a:cxn>
                            <a:cxn ang="0">
                              <a:pos x="513" y="690"/>
                            </a:cxn>
                            <a:cxn ang="0">
                              <a:pos x="228" y="495"/>
                            </a:cxn>
                            <a:cxn ang="0">
                              <a:pos x="303" y="195"/>
                            </a:cxn>
                            <a:cxn ang="0">
                              <a:pos x="438" y="390"/>
                            </a:cxn>
                            <a:cxn ang="0">
                              <a:pos x="513" y="765"/>
                            </a:cxn>
                            <a:cxn ang="0">
                              <a:pos x="528" y="555"/>
                            </a:cxn>
                            <a:cxn ang="0">
                              <a:pos x="618" y="0"/>
                            </a:cxn>
                            <a:cxn ang="0">
                              <a:pos x="648" y="735"/>
                            </a:cxn>
                            <a:cxn ang="0">
                              <a:pos x="993" y="105"/>
                            </a:cxn>
                            <a:cxn ang="0">
                              <a:pos x="1113" y="225"/>
                            </a:cxn>
                            <a:cxn ang="0">
                              <a:pos x="1053" y="405"/>
                            </a:cxn>
                            <a:cxn ang="0">
                              <a:pos x="708" y="510"/>
                            </a:cxn>
                            <a:cxn ang="0">
                              <a:pos x="588" y="750"/>
                            </a:cxn>
                            <a:cxn ang="0">
                              <a:pos x="768" y="585"/>
                            </a:cxn>
                            <a:cxn ang="0">
                              <a:pos x="1188" y="480"/>
                            </a:cxn>
                            <a:cxn ang="0">
                              <a:pos x="1278" y="540"/>
                            </a:cxn>
                            <a:cxn ang="0">
                              <a:pos x="948" y="615"/>
                            </a:cxn>
                            <a:cxn ang="0">
                              <a:pos x="888" y="705"/>
                            </a:cxn>
                            <a:cxn ang="0">
                              <a:pos x="1218" y="810"/>
                            </a:cxn>
                            <a:cxn ang="0">
                              <a:pos x="1098" y="1065"/>
                            </a:cxn>
                            <a:cxn ang="0">
                              <a:pos x="828" y="735"/>
                            </a:cxn>
                            <a:cxn ang="0">
                              <a:pos x="738" y="735"/>
                            </a:cxn>
                            <a:cxn ang="0">
                              <a:pos x="918" y="945"/>
                            </a:cxn>
                            <a:cxn ang="0">
                              <a:pos x="933" y="1215"/>
                            </a:cxn>
                            <a:cxn ang="0">
                              <a:pos x="588" y="855"/>
                            </a:cxn>
                            <a:cxn ang="0">
                              <a:pos x="153" y="1155"/>
                            </a:cxn>
                            <a:cxn ang="0">
                              <a:pos x="453" y="1005"/>
                            </a:cxn>
                          </a:cxnLst>
                          <a:rect l="0" t="0" r="r" b="b"/>
                          <a:pathLst>
                            <a:path w="1313" h="1313">
                              <a:moveTo>
                                <a:pt x="693" y="795"/>
                              </a:moveTo>
                              <a:cubicBezTo>
                                <a:pt x="633" y="815"/>
                                <a:pt x="573" y="835"/>
                                <a:pt x="513" y="855"/>
                              </a:cubicBezTo>
                              <a:cubicBezTo>
                                <a:pt x="498" y="860"/>
                                <a:pt x="483" y="865"/>
                                <a:pt x="468" y="870"/>
                              </a:cubicBezTo>
                              <a:cubicBezTo>
                                <a:pt x="453" y="875"/>
                                <a:pt x="423" y="885"/>
                                <a:pt x="423" y="885"/>
                              </a:cubicBezTo>
                              <a:cubicBezTo>
                                <a:pt x="316" y="1046"/>
                                <a:pt x="399" y="977"/>
                                <a:pt x="108" y="960"/>
                              </a:cubicBezTo>
                              <a:cubicBezTo>
                                <a:pt x="42" y="894"/>
                                <a:pt x="0" y="859"/>
                                <a:pt x="48" y="750"/>
                              </a:cubicBezTo>
                              <a:cubicBezTo>
                                <a:pt x="54" y="736"/>
                                <a:pt x="78" y="740"/>
                                <a:pt x="93" y="735"/>
                              </a:cubicBezTo>
                              <a:cubicBezTo>
                                <a:pt x="233" y="740"/>
                                <a:pt x="373" y="738"/>
                                <a:pt x="513" y="750"/>
                              </a:cubicBezTo>
                              <a:cubicBezTo>
                                <a:pt x="545" y="753"/>
                                <a:pt x="603" y="780"/>
                                <a:pt x="603" y="780"/>
                              </a:cubicBezTo>
                              <a:cubicBezTo>
                                <a:pt x="618" y="795"/>
                                <a:pt x="632" y="811"/>
                                <a:pt x="648" y="825"/>
                              </a:cubicBezTo>
                              <a:cubicBezTo>
                                <a:pt x="662" y="837"/>
                                <a:pt x="693" y="873"/>
                                <a:pt x="693" y="855"/>
                              </a:cubicBezTo>
                              <a:cubicBezTo>
                                <a:pt x="693" y="834"/>
                                <a:pt x="662" y="826"/>
                                <a:pt x="648" y="810"/>
                              </a:cubicBezTo>
                              <a:cubicBezTo>
                                <a:pt x="632" y="791"/>
                                <a:pt x="622" y="767"/>
                                <a:pt x="603" y="750"/>
                              </a:cubicBezTo>
                              <a:cubicBezTo>
                                <a:pt x="576" y="726"/>
                                <a:pt x="543" y="710"/>
                                <a:pt x="513" y="690"/>
                              </a:cubicBezTo>
                              <a:cubicBezTo>
                                <a:pt x="495" y="678"/>
                                <a:pt x="485" y="658"/>
                                <a:pt x="468" y="645"/>
                              </a:cubicBezTo>
                              <a:cubicBezTo>
                                <a:pt x="392" y="586"/>
                                <a:pt x="307" y="548"/>
                                <a:pt x="228" y="495"/>
                              </a:cubicBezTo>
                              <a:cubicBezTo>
                                <a:pt x="163" y="398"/>
                                <a:pt x="125" y="259"/>
                                <a:pt x="243" y="180"/>
                              </a:cubicBezTo>
                              <a:cubicBezTo>
                                <a:pt x="263" y="185"/>
                                <a:pt x="286" y="183"/>
                                <a:pt x="303" y="195"/>
                              </a:cubicBezTo>
                              <a:cubicBezTo>
                                <a:pt x="323" y="210"/>
                                <a:pt x="332" y="236"/>
                                <a:pt x="348" y="255"/>
                              </a:cubicBezTo>
                              <a:cubicBezTo>
                                <a:pt x="390" y="304"/>
                                <a:pt x="417" y="328"/>
                                <a:pt x="438" y="390"/>
                              </a:cubicBezTo>
                              <a:cubicBezTo>
                                <a:pt x="443" y="465"/>
                                <a:pt x="445" y="540"/>
                                <a:pt x="453" y="615"/>
                              </a:cubicBezTo>
                              <a:cubicBezTo>
                                <a:pt x="459" y="667"/>
                                <a:pt x="497" y="716"/>
                                <a:pt x="513" y="765"/>
                              </a:cubicBezTo>
                              <a:cubicBezTo>
                                <a:pt x="548" y="755"/>
                                <a:pt x="599" y="766"/>
                                <a:pt x="618" y="735"/>
                              </a:cubicBezTo>
                              <a:cubicBezTo>
                                <a:pt x="638" y="703"/>
                                <a:pt x="535" y="566"/>
                                <a:pt x="528" y="555"/>
                              </a:cubicBezTo>
                              <a:cubicBezTo>
                                <a:pt x="510" y="529"/>
                                <a:pt x="498" y="465"/>
                                <a:pt x="498" y="465"/>
                              </a:cubicBezTo>
                              <a:cubicBezTo>
                                <a:pt x="506" y="299"/>
                                <a:pt x="464" y="103"/>
                                <a:pt x="618" y="0"/>
                              </a:cubicBezTo>
                              <a:cubicBezTo>
                                <a:pt x="959" y="57"/>
                                <a:pt x="833" y="526"/>
                                <a:pt x="663" y="780"/>
                              </a:cubicBezTo>
                              <a:cubicBezTo>
                                <a:pt x="658" y="765"/>
                                <a:pt x="648" y="751"/>
                                <a:pt x="648" y="735"/>
                              </a:cubicBezTo>
                              <a:cubicBezTo>
                                <a:pt x="648" y="709"/>
                                <a:pt x="708" y="511"/>
                                <a:pt x="708" y="510"/>
                              </a:cubicBezTo>
                              <a:cubicBezTo>
                                <a:pt x="767" y="332"/>
                                <a:pt x="792" y="172"/>
                                <a:pt x="993" y="105"/>
                              </a:cubicBezTo>
                              <a:cubicBezTo>
                                <a:pt x="1023" y="110"/>
                                <a:pt x="1057" y="105"/>
                                <a:pt x="1083" y="120"/>
                              </a:cubicBezTo>
                              <a:cubicBezTo>
                                <a:pt x="1089" y="123"/>
                                <a:pt x="1109" y="208"/>
                                <a:pt x="1113" y="225"/>
                              </a:cubicBezTo>
                              <a:cubicBezTo>
                                <a:pt x="1108" y="280"/>
                                <a:pt x="1115" y="338"/>
                                <a:pt x="1098" y="390"/>
                              </a:cubicBezTo>
                              <a:cubicBezTo>
                                <a:pt x="1093" y="405"/>
                                <a:pt x="1069" y="404"/>
                                <a:pt x="1053" y="405"/>
                              </a:cubicBezTo>
                              <a:cubicBezTo>
                                <a:pt x="963" y="414"/>
                                <a:pt x="873" y="415"/>
                                <a:pt x="783" y="420"/>
                              </a:cubicBezTo>
                              <a:cubicBezTo>
                                <a:pt x="676" y="581"/>
                                <a:pt x="843" y="337"/>
                                <a:pt x="708" y="510"/>
                              </a:cubicBezTo>
                              <a:cubicBezTo>
                                <a:pt x="659" y="573"/>
                                <a:pt x="645" y="627"/>
                                <a:pt x="603" y="690"/>
                              </a:cubicBezTo>
                              <a:cubicBezTo>
                                <a:pt x="598" y="710"/>
                                <a:pt x="568" y="743"/>
                                <a:pt x="588" y="750"/>
                              </a:cubicBezTo>
                              <a:cubicBezTo>
                                <a:pt x="612" y="758"/>
                                <a:pt x="629" y="721"/>
                                <a:pt x="648" y="705"/>
                              </a:cubicBezTo>
                              <a:cubicBezTo>
                                <a:pt x="696" y="664"/>
                                <a:pt x="716" y="620"/>
                                <a:pt x="768" y="585"/>
                              </a:cubicBezTo>
                              <a:cubicBezTo>
                                <a:pt x="810" y="522"/>
                                <a:pt x="863" y="488"/>
                                <a:pt x="933" y="465"/>
                              </a:cubicBezTo>
                              <a:cubicBezTo>
                                <a:pt x="1018" y="470"/>
                                <a:pt x="1103" y="472"/>
                                <a:pt x="1188" y="480"/>
                              </a:cubicBezTo>
                              <a:cubicBezTo>
                                <a:pt x="1213" y="482"/>
                                <a:pt x="1242" y="481"/>
                                <a:pt x="1263" y="495"/>
                              </a:cubicBezTo>
                              <a:cubicBezTo>
                                <a:pt x="1276" y="504"/>
                                <a:pt x="1273" y="525"/>
                                <a:pt x="1278" y="540"/>
                              </a:cubicBezTo>
                              <a:cubicBezTo>
                                <a:pt x="1273" y="605"/>
                                <a:pt x="1313" y="693"/>
                                <a:pt x="1263" y="735"/>
                              </a:cubicBezTo>
                              <a:cubicBezTo>
                                <a:pt x="1166" y="817"/>
                                <a:pt x="1026" y="641"/>
                                <a:pt x="948" y="615"/>
                              </a:cubicBezTo>
                              <a:cubicBezTo>
                                <a:pt x="517" y="637"/>
                                <a:pt x="611" y="637"/>
                                <a:pt x="843" y="660"/>
                              </a:cubicBezTo>
                              <a:cubicBezTo>
                                <a:pt x="858" y="675"/>
                                <a:pt x="869" y="696"/>
                                <a:pt x="888" y="705"/>
                              </a:cubicBezTo>
                              <a:cubicBezTo>
                                <a:pt x="916" y="717"/>
                                <a:pt x="948" y="713"/>
                                <a:pt x="978" y="720"/>
                              </a:cubicBezTo>
                              <a:cubicBezTo>
                                <a:pt x="1062" y="739"/>
                                <a:pt x="1146" y="762"/>
                                <a:pt x="1218" y="810"/>
                              </a:cubicBezTo>
                              <a:cubicBezTo>
                                <a:pt x="1285" y="911"/>
                                <a:pt x="1260" y="932"/>
                                <a:pt x="1248" y="1080"/>
                              </a:cubicBezTo>
                              <a:cubicBezTo>
                                <a:pt x="1198" y="1075"/>
                                <a:pt x="1144" y="1085"/>
                                <a:pt x="1098" y="1065"/>
                              </a:cubicBezTo>
                              <a:cubicBezTo>
                                <a:pt x="1017" y="1030"/>
                                <a:pt x="1022" y="982"/>
                                <a:pt x="978" y="930"/>
                              </a:cubicBezTo>
                              <a:cubicBezTo>
                                <a:pt x="923" y="866"/>
                                <a:pt x="875" y="806"/>
                                <a:pt x="828" y="735"/>
                              </a:cubicBezTo>
                              <a:cubicBezTo>
                                <a:pt x="786" y="671"/>
                                <a:pt x="757" y="612"/>
                                <a:pt x="693" y="570"/>
                              </a:cubicBezTo>
                              <a:cubicBezTo>
                                <a:pt x="700" y="626"/>
                                <a:pt x="690" y="693"/>
                                <a:pt x="738" y="735"/>
                              </a:cubicBezTo>
                              <a:cubicBezTo>
                                <a:pt x="765" y="759"/>
                                <a:pt x="828" y="795"/>
                                <a:pt x="828" y="795"/>
                              </a:cubicBezTo>
                              <a:cubicBezTo>
                                <a:pt x="874" y="887"/>
                                <a:pt x="846" y="836"/>
                                <a:pt x="918" y="945"/>
                              </a:cubicBezTo>
                              <a:cubicBezTo>
                                <a:pt x="936" y="971"/>
                                <a:pt x="948" y="1035"/>
                                <a:pt x="948" y="1035"/>
                              </a:cubicBezTo>
                              <a:cubicBezTo>
                                <a:pt x="943" y="1095"/>
                                <a:pt x="977" y="1174"/>
                                <a:pt x="933" y="1215"/>
                              </a:cubicBezTo>
                              <a:cubicBezTo>
                                <a:pt x="826" y="1313"/>
                                <a:pt x="774" y="1209"/>
                                <a:pt x="738" y="1155"/>
                              </a:cubicBezTo>
                              <a:cubicBezTo>
                                <a:pt x="716" y="1046"/>
                                <a:pt x="685" y="920"/>
                                <a:pt x="588" y="855"/>
                              </a:cubicBezTo>
                              <a:cubicBezTo>
                                <a:pt x="548" y="976"/>
                                <a:pt x="630" y="1092"/>
                                <a:pt x="513" y="1170"/>
                              </a:cubicBezTo>
                              <a:cubicBezTo>
                                <a:pt x="393" y="1165"/>
                                <a:pt x="272" y="1174"/>
                                <a:pt x="153" y="1155"/>
                              </a:cubicBezTo>
                              <a:cubicBezTo>
                                <a:pt x="89" y="1145"/>
                                <a:pt x="170" y="1045"/>
                                <a:pt x="198" y="1035"/>
                              </a:cubicBezTo>
                              <a:cubicBezTo>
                                <a:pt x="252" y="1015"/>
                                <a:pt x="438" y="1006"/>
                                <a:pt x="453" y="1005"/>
                              </a:cubicBezTo>
                              <a:cubicBezTo>
                                <a:pt x="497" y="976"/>
                                <a:pt x="528" y="956"/>
                                <a:pt x="528" y="900"/>
                              </a:cubicBezTo>
                            </a:path>
                          </a:pathLst>
                        </a:custGeom>
                        <a:noFill/>
                        <a:ln w="28575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50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16" y="3420"/>
                          <a:ext cx="554" cy="4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9" y="480"/>
                            </a:cxn>
                            <a:cxn ang="0">
                              <a:pos x="344" y="210"/>
                            </a:cxn>
                            <a:cxn ang="0">
                              <a:pos x="314" y="255"/>
                            </a:cxn>
                            <a:cxn ang="0">
                              <a:pos x="299" y="75"/>
                            </a:cxn>
                            <a:cxn ang="0">
                              <a:pos x="254" y="45"/>
                            </a:cxn>
                            <a:cxn ang="0">
                              <a:pos x="224" y="90"/>
                            </a:cxn>
                            <a:cxn ang="0">
                              <a:pos x="134" y="30"/>
                            </a:cxn>
                            <a:cxn ang="0">
                              <a:pos x="44" y="0"/>
                            </a:cxn>
                            <a:cxn ang="0">
                              <a:pos x="44" y="150"/>
                            </a:cxn>
                            <a:cxn ang="0">
                              <a:pos x="164" y="165"/>
                            </a:cxn>
                            <a:cxn ang="0">
                              <a:pos x="149" y="210"/>
                            </a:cxn>
                            <a:cxn ang="0">
                              <a:pos x="314" y="255"/>
                            </a:cxn>
                            <a:cxn ang="0">
                              <a:pos x="329" y="390"/>
                            </a:cxn>
                            <a:cxn ang="0">
                              <a:pos x="554" y="450"/>
                            </a:cxn>
                          </a:cxnLst>
                          <a:rect l="0" t="0" r="r" b="b"/>
                          <a:pathLst>
                            <a:path w="554" h="490">
                              <a:moveTo>
                                <a:pt x="419" y="480"/>
                              </a:moveTo>
                              <a:cubicBezTo>
                                <a:pt x="418" y="457"/>
                                <a:pt x="493" y="111"/>
                                <a:pt x="344" y="210"/>
                              </a:cubicBezTo>
                              <a:cubicBezTo>
                                <a:pt x="329" y="220"/>
                                <a:pt x="324" y="240"/>
                                <a:pt x="314" y="255"/>
                              </a:cubicBezTo>
                              <a:cubicBezTo>
                                <a:pt x="309" y="195"/>
                                <a:pt x="316" y="133"/>
                                <a:pt x="299" y="75"/>
                              </a:cubicBezTo>
                              <a:cubicBezTo>
                                <a:pt x="294" y="58"/>
                                <a:pt x="272" y="41"/>
                                <a:pt x="254" y="45"/>
                              </a:cubicBezTo>
                              <a:cubicBezTo>
                                <a:pt x="236" y="49"/>
                                <a:pt x="234" y="75"/>
                                <a:pt x="224" y="90"/>
                              </a:cubicBezTo>
                              <a:cubicBezTo>
                                <a:pt x="194" y="70"/>
                                <a:pt x="164" y="50"/>
                                <a:pt x="134" y="30"/>
                              </a:cubicBezTo>
                              <a:cubicBezTo>
                                <a:pt x="108" y="12"/>
                                <a:pt x="44" y="0"/>
                                <a:pt x="44" y="0"/>
                              </a:cubicBezTo>
                              <a:cubicBezTo>
                                <a:pt x="30" y="42"/>
                                <a:pt x="0" y="111"/>
                                <a:pt x="44" y="150"/>
                              </a:cubicBezTo>
                              <a:cubicBezTo>
                                <a:pt x="74" y="177"/>
                                <a:pt x="124" y="160"/>
                                <a:pt x="164" y="165"/>
                              </a:cubicBezTo>
                              <a:cubicBezTo>
                                <a:pt x="159" y="180"/>
                                <a:pt x="143" y="195"/>
                                <a:pt x="149" y="210"/>
                              </a:cubicBezTo>
                              <a:cubicBezTo>
                                <a:pt x="167" y="255"/>
                                <a:pt x="312" y="255"/>
                                <a:pt x="314" y="255"/>
                              </a:cubicBezTo>
                              <a:cubicBezTo>
                                <a:pt x="319" y="300"/>
                                <a:pt x="322" y="345"/>
                                <a:pt x="329" y="390"/>
                              </a:cubicBezTo>
                              <a:cubicBezTo>
                                <a:pt x="346" y="490"/>
                                <a:pt x="487" y="450"/>
                                <a:pt x="554" y="450"/>
                              </a:cubicBezTo>
                            </a:path>
                          </a:pathLst>
                        </a:custGeom>
                        <a:noFill/>
                        <a:ln w="28575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51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80" y="3614"/>
                          <a:ext cx="554" cy="54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76"/>
                            </a:cxn>
                            <a:cxn ang="0">
                              <a:pos x="225" y="106"/>
                            </a:cxn>
                            <a:cxn ang="0">
                              <a:pos x="405" y="256"/>
                            </a:cxn>
                            <a:cxn ang="0">
                              <a:pos x="540" y="361"/>
                            </a:cxn>
                            <a:cxn ang="0">
                              <a:pos x="525" y="481"/>
                            </a:cxn>
                            <a:cxn ang="0">
                              <a:pos x="390" y="436"/>
                            </a:cxn>
                            <a:cxn ang="0">
                              <a:pos x="345" y="451"/>
                            </a:cxn>
                            <a:cxn ang="0">
                              <a:pos x="315" y="541"/>
                            </a:cxn>
                            <a:cxn ang="0">
                              <a:pos x="255" y="526"/>
                            </a:cxn>
                            <a:cxn ang="0">
                              <a:pos x="195" y="391"/>
                            </a:cxn>
                            <a:cxn ang="0">
                              <a:pos x="150" y="361"/>
                            </a:cxn>
                            <a:cxn ang="0">
                              <a:pos x="105" y="391"/>
                            </a:cxn>
                            <a:cxn ang="0">
                              <a:pos x="45" y="301"/>
                            </a:cxn>
                            <a:cxn ang="0">
                              <a:pos x="0" y="76"/>
                            </a:cxn>
                          </a:cxnLst>
                          <a:rect l="0" t="0" r="r" b="b"/>
                          <a:pathLst>
                            <a:path w="554" h="541">
                              <a:moveTo>
                                <a:pt x="0" y="76"/>
                              </a:moveTo>
                              <a:cubicBezTo>
                                <a:pt x="80" y="49"/>
                                <a:pt x="385" y="0"/>
                                <a:pt x="225" y="106"/>
                              </a:cubicBezTo>
                              <a:cubicBezTo>
                                <a:pt x="431" y="123"/>
                                <a:pt x="435" y="78"/>
                                <a:pt x="405" y="256"/>
                              </a:cubicBezTo>
                              <a:cubicBezTo>
                                <a:pt x="514" y="274"/>
                                <a:pt x="507" y="262"/>
                                <a:pt x="540" y="361"/>
                              </a:cubicBezTo>
                              <a:cubicBezTo>
                                <a:pt x="535" y="401"/>
                                <a:pt x="554" y="452"/>
                                <a:pt x="525" y="481"/>
                              </a:cubicBezTo>
                              <a:cubicBezTo>
                                <a:pt x="493" y="513"/>
                                <a:pt x="416" y="453"/>
                                <a:pt x="390" y="436"/>
                              </a:cubicBezTo>
                              <a:cubicBezTo>
                                <a:pt x="375" y="441"/>
                                <a:pt x="354" y="438"/>
                                <a:pt x="345" y="451"/>
                              </a:cubicBezTo>
                              <a:cubicBezTo>
                                <a:pt x="327" y="477"/>
                                <a:pt x="315" y="541"/>
                                <a:pt x="315" y="541"/>
                              </a:cubicBezTo>
                              <a:cubicBezTo>
                                <a:pt x="295" y="536"/>
                                <a:pt x="272" y="537"/>
                                <a:pt x="255" y="526"/>
                              </a:cubicBezTo>
                              <a:cubicBezTo>
                                <a:pt x="224" y="506"/>
                                <a:pt x="201" y="409"/>
                                <a:pt x="195" y="391"/>
                              </a:cubicBezTo>
                              <a:cubicBezTo>
                                <a:pt x="189" y="374"/>
                                <a:pt x="165" y="371"/>
                                <a:pt x="150" y="361"/>
                              </a:cubicBezTo>
                              <a:cubicBezTo>
                                <a:pt x="135" y="371"/>
                                <a:pt x="123" y="394"/>
                                <a:pt x="105" y="391"/>
                              </a:cubicBezTo>
                              <a:cubicBezTo>
                                <a:pt x="65" y="384"/>
                                <a:pt x="54" y="329"/>
                                <a:pt x="45" y="301"/>
                              </a:cubicBezTo>
                              <a:cubicBezTo>
                                <a:pt x="29" y="80"/>
                                <a:pt x="93" y="122"/>
                                <a:pt x="0" y="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8575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cxnSp>
                    <p:nvCxnSpPr>
                      <p:cNvPr id="1052" name="AutoShape 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720" y="4605"/>
                        <a:ext cx="1710" cy="45"/>
                      </a:xfrm>
                      <a:prstGeom prst="straightConnector1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53" name="AutoShape 2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720" y="4650"/>
                        <a:ext cx="0" cy="1362"/>
                      </a:xfrm>
                      <a:prstGeom prst="straightConnector1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54" name="AutoShape 3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720" y="6012"/>
                        <a:ext cx="1710" cy="0"/>
                      </a:xfrm>
                      <a:prstGeom prst="straightConnector1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55" name="AutoShape 3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6720" y="3225"/>
                        <a:ext cx="780" cy="1380"/>
                      </a:xfrm>
                      <a:prstGeom prst="straightConnector1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56" name="AutoShape 3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7500" y="3225"/>
                        <a:ext cx="930" cy="1425"/>
                      </a:xfrm>
                      <a:prstGeom prst="straightConnector1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57" name="AutoShape 3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 flipV="1">
                        <a:off x="6076" y="5325"/>
                        <a:ext cx="644" cy="233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cxnSp>
                  <p:sp>
                    <p:nvSpPr>
                      <p:cNvPr id="1058" name="Rectangl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35" y="4950"/>
                        <a:ext cx="390" cy="51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59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73" y="4950"/>
                        <a:ext cx="390" cy="51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</p:grp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5742" y="3795"/>
              <a:ext cx="635" cy="732"/>
            </a:xfrm>
            <a:custGeom>
              <a:avLst/>
              <a:gdLst/>
              <a:ahLst/>
              <a:cxnLst>
                <a:cxn ang="0">
                  <a:pos x="634" y="704"/>
                </a:cxn>
                <a:cxn ang="0">
                  <a:pos x="619" y="104"/>
                </a:cxn>
                <a:cxn ang="0">
                  <a:pos x="589" y="149"/>
                </a:cxn>
                <a:cxn ang="0">
                  <a:pos x="574" y="344"/>
                </a:cxn>
                <a:cxn ang="0">
                  <a:pos x="529" y="314"/>
                </a:cxn>
                <a:cxn ang="0">
                  <a:pos x="484" y="119"/>
                </a:cxn>
                <a:cxn ang="0">
                  <a:pos x="439" y="89"/>
                </a:cxn>
                <a:cxn ang="0">
                  <a:pos x="394" y="344"/>
                </a:cxn>
                <a:cxn ang="0">
                  <a:pos x="364" y="299"/>
                </a:cxn>
                <a:cxn ang="0">
                  <a:pos x="319" y="254"/>
                </a:cxn>
                <a:cxn ang="0">
                  <a:pos x="259" y="164"/>
                </a:cxn>
                <a:cxn ang="0">
                  <a:pos x="169" y="104"/>
                </a:cxn>
                <a:cxn ang="0">
                  <a:pos x="124" y="134"/>
                </a:cxn>
                <a:cxn ang="0">
                  <a:pos x="94" y="224"/>
                </a:cxn>
                <a:cxn ang="0">
                  <a:pos x="34" y="239"/>
                </a:cxn>
                <a:cxn ang="0">
                  <a:pos x="154" y="374"/>
                </a:cxn>
                <a:cxn ang="0">
                  <a:pos x="169" y="434"/>
                </a:cxn>
                <a:cxn ang="0">
                  <a:pos x="349" y="479"/>
                </a:cxn>
                <a:cxn ang="0">
                  <a:pos x="214" y="599"/>
                </a:cxn>
                <a:cxn ang="0">
                  <a:pos x="529" y="659"/>
                </a:cxn>
                <a:cxn ang="0">
                  <a:pos x="634" y="704"/>
                </a:cxn>
              </a:cxnLst>
              <a:rect l="0" t="0" r="r" b="b"/>
              <a:pathLst>
                <a:path w="635" h="732">
                  <a:moveTo>
                    <a:pt x="634" y="704"/>
                  </a:moveTo>
                  <a:cubicBezTo>
                    <a:pt x="629" y="504"/>
                    <a:pt x="635" y="303"/>
                    <a:pt x="619" y="104"/>
                  </a:cubicBezTo>
                  <a:cubicBezTo>
                    <a:pt x="618" y="86"/>
                    <a:pt x="592" y="131"/>
                    <a:pt x="589" y="149"/>
                  </a:cubicBezTo>
                  <a:cubicBezTo>
                    <a:pt x="577" y="213"/>
                    <a:pt x="579" y="279"/>
                    <a:pt x="574" y="344"/>
                  </a:cubicBezTo>
                  <a:cubicBezTo>
                    <a:pt x="559" y="334"/>
                    <a:pt x="540" y="328"/>
                    <a:pt x="529" y="314"/>
                  </a:cubicBezTo>
                  <a:cubicBezTo>
                    <a:pt x="489" y="264"/>
                    <a:pt x="510" y="172"/>
                    <a:pt x="484" y="119"/>
                  </a:cubicBezTo>
                  <a:cubicBezTo>
                    <a:pt x="476" y="103"/>
                    <a:pt x="454" y="99"/>
                    <a:pt x="439" y="89"/>
                  </a:cubicBezTo>
                  <a:cubicBezTo>
                    <a:pt x="350" y="222"/>
                    <a:pt x="488" y="0"/>
                    <a:pt x="394" y="344"/>
                  </a:cubicBezTo>
                  <a:cubicBezTo>
                    <a:pt x="389" y="361"/>
                    <a:pt x="376" y="313"/>
                    <a:pt x="364" y="299"/>
                  </a:cubicBezTo>
                  <a:cubicBezTo>
                    <a:pt x="350" y="283"/>
                    <a:pt x="332" y="271"/>
                    <a:pt x="319" y="254"/>
                  </a:cubicBezTo>
                  <a:cubicBezTo>
                    <a:pt x="297" y="226"/>
                    <a:pt x="289" y="184"/>
                    <a:pt x="259" y="164"/>
                  </a:cubicBezTo>
                  <a:cubicBezTo>
                    <a:pt x="229" y="144"/>
                    <a:pt x="169" y="104"/>
                    <a:pt x="169" y="104"/>
                  </a:cubicBezTo>
                  <a:cubicBezTo>
                    <a:pt x="154" y="114"/>
                    <a:pt x="134" y="119"/>
                    <a:pt x="124" y="134"/>
                  </a:cubicBezTo>
                  <a:cubicBezTo>
                    <a:pt x="107" y="161"/>
                    <a:pt x="125" y="216"/>
                    <a:pt x="94" y="224"/>
                  </a:cubicBezTo>
                  <a:cubicBezTo>
                    <a:pt x="74" y="229"/>
                    <a:pt x="34" y="239"/>
                    <a:pt x="34" y="239"/>
                  </a:cubicBezTo>
                  <a:cubicBezTo>
                    <a:pt x="64" y="480"/>
                    <a:pt x="0" y="278"/>
                    <a:pt x="154" y="374"/>
                  </a:cubicBezTo>
                  <a:cubicBezTo>
                    <a:pt x="171" y="385"/>
                    <a:pt x="158" y="417"/>
                    <a:pt x="169" y="434"/>
                  </a:cubicBezTo>
                  <a:cubicBezTo>
                    <a:pt x="202" y="484"/>
                    <a:pt x="321" y="476"/>
                    <a:pt x="349" y="479"/>
                  </a:cubicBezTo>
                  <a:cubicBezTo>
                    <a:pt x="295" y="519"/>
                    <a:pt x="251" y="543"/>
                    <a:pt x="214" y="599"/>
                  </a:cubicBezTo>
                  <a:cubicBezTo>
                    <a:pt x="302" y="658"/>
                    <a:pt x="426" y="649"/>
                    <a:pt x="529" y="659"/>
                  </a:cubicBezTo>
                  <a:cubicBezTo>
                    <a:pt x="553" y="732"/>
                    <a:pt x="528" y="704"/>
                    <a:pt x="634" y="704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457200" y="1600201"/>
            <a:ext cx="4614866" cy="9715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13008"/>
          </a:xfrm>
        </p:spPr>
        <p:txBody>
          <a:bodyPr>
            <a:noAutofit/>
          </a:bodyPr>
          <a:lstStyle/>
          <a:p>
            <a:r>
              <a:rPr lang="ru-RU" sz="2800" dirty="0" smtClean="0"/>
              <a:t>1)Узнай картинку по части контура (недорисованные картинки),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357563"/>
            <a:ext cx="3757610" cy="2643206"/>
          </a:xfrm>
        </p:spPr>
        <p:txBody>
          <a:bodyPr>
            <a:normAutofit fontScale="92500"/>
          </a:bodyPr>
          <a:lstStyle/>
          <a:p>
            <a:r>
              <a:rPr lang="ru-RU" sz="2800" b="1" i="1" dirty="0" smtClean="0"/>
              <a:t>2)Работа в парах: </a:t>
            </a:r>
            <a:r>
              <a:rPr lang="ru-RU" sz="2800" b="1" i="1" dirty="0"/>
              <a:t>«Назови меня»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Задание: одному нарисовать  новый контур, другому назвать предмет </a:t>
            </a:r>
            <a:r>
              <a:rPr lang="ru-RU" sz="2800" b="1" dirty="0"/>
              <a:t>по </a:t>
            </a:r>
            <a:r>
              <a:rPr lang="ru-RU" sz="2800" b="1" dirty="0" smtClean="0"/>
              <a:t>его контуру. </a:t>
            </a:r>
            <a:endParaRPr lang="ru-RU" sz="2800" b="1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715140" y="5072074"/>
            <a:ext cx="285752" cy="714380"/>
            <a:chOff x="2496" y="1578"/>
            <a:chExt cx="744" cy="1622"/>
          </a:xfrm>
        </p:grpSpPr>
        <p:sp>
          <p:nvSpPr>
            <p:cNvPr id="2051" name="Arc 3"/>
            <p:cNvSpPr>
              <a:spLocks/>
            </p:cNvSpPr>
            <p:nvPr/>
          </p:nvSpPr>
          <p:spPr bwMode="auto">
            <a:xfrm rot="-930557" flipH="1" flipV="1">
              <a:off x="2496" y="1578"/>
              <a:ext cx="459" cy="281"/>
            </a:xfrm>
            <a:custGeom>
              <a:avLst/>
              <a:gdLst>
                <a:gd name="G0" fmla="+- 5456 0 0"/>
                <a:gd name="G1" fmla="+- 21600 0 0"/>
                <a:gd name="G2" fmla="+- 21600 0 0"/>
                <a:gd name="T0" fmla="*/ 0 w 23601"/>
                <a:gd name="T1" fmla="*/ 700 h 21600"/>
                <a:gd name="T2" fmla="*/ 23601 w 23601"/>
                <a:gd name="T3" fmla="*/ 9882 h 21600"/>
                <a:gd name="T4" fmla="*/ 5456 w 236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01" h="21600" fill="none" extrusionOk="0">
                  <a:moveTo>
                    <a:pt x="0" y="700"/>
                  </a:moveTo>
                  <a:cubicBezTo>
                    <a:pt x="1781" y="235"/>
                    <a:pt x="3614" y="-1"/>
                    <a:pt x="5456" y="0"/>
                  </a:cubicBezTo>
                  <a:cubicBezTo>
                    <a:pt x="12789" y="0"/>
                    <a:pt x="19622" y="3721"/>
                    <a:pt x="23601" y="9881"/>
                  </a:cubicBezTo>
                </a:path>
                <a:path w="23601" h="21600" stroke="0" extrusionOk="0">
                  <a:moveTo>
                    <a:pt x="0" y="700"/>
                  </a:moveTo>
                  <a:cubicBezTo>
                    <a:pt x="1781" y="235"/>
                    <a:pt x="3614" y="-1"/>
                    <a:pt x="5456" y="0"/>
                  </a:cubicBezTo>
                  <a:cubicBezTo>
                    <a:pt x="12789" y="0"/>
                    <a:pt x="19622" y="3721"/>
                    <a:pt x="23601" y="9881"/>
                  </a:cubicBezTo>
                  <a:lnTo>
                    <a:pt x="5456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2519" y="1722"/>
              <a:ext cx="721" cy="1478"/>
              <a:chOff x="2519" y="1722"/>
              <a:chExt cx="721" cy="1478"/>
            </a:xfrm>
          </p:grpSpPr>
          <p:cxnSp>
            <p:nvCxnSpPr>
              <p:cNvPr id="2053" name="AutoShape 5"/>
              <p:cNvCxnSpPr>
                <a:cxnSpLocks noChangeShapeType="1"/>
              </p:cNvCxnSpPr>
              <p:nvPr/>
            </p:nvCxnSpPr>
            <p:spPr bwMode="auto">
              <a:xfrm rot="16200000">
                <a:off x="2790" y="2741"/>
                <a:ext cx="600" cy="301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54" name="AutoShape 6"/>
              <p:cNvCxnSpPr>
                <a:cxnSpLocks noChangeShapeType="1"/>
              </p:cNvCxnSpPr>
              <p:nvPr/>
            </p:nvCxnSpPr>
            <p:spPr bwMode="auto">
              <a:xfrm rot="5400000" flipH="1">
                <a:off x="2668" y="1994"/>
                <a:ext cx="843" cy="300"/>
              </a:xfrm>
              <a:prstGeom prst="curvedConnector3">
                <a:avLst>
                  <a:gd name="adj1" fmla="val 4994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055" name="Arc 7"/>
              <p:cNvSpPr>
                <a:spLocks/>
              </p:cNvSpPr>
              <p:nvPr/>
            </p:nvSpPr>
            <p:spPr bwMode="auto">
              <a:xfrm rot="-930557" flipH="1" flipV="1">
                <a:off x="2581" y="3057"/>
                <a:ext cx="358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425"/>
                  <a:gd name="T1" fmla="*/ 0 h 21600"/>
                  <a:gd name="T2" fmla="*/ 18425 w 18425"/>
                  <a:gd name="T3" fmla="*/ 10327 h 21600"/>
                  <a:gd name="T4" fmla="*/ 0 w 1842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425" h="21600" fill="none" extrusionOk="0">
                    <a:moveTo>
                      <a:pt x="-1" y="0"/>
                    </a:moveTo>
                    <a:cubicBezTo>
                      <a:pt x="7520" y="0"/>
                      <a:pt x="14499" y="3911"/>
                      <a:pt x="18424" y="10327"/>
                    </a:cubicBezTo>
                  </a:path>
                  <a:path w="18425" h="21600" stroke="0" extrusionOk="0">
                    <a:moveTo>
                      <a:pt x="-1" y="0"/>
                    </a:moveTo>
                    <a:cubicBezTo>
                      <a:pt x="7520" y="0"/>
                      <a:pt x="14499" y="3911"/>
                      <a:pt x="18424" y="1032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Arc 8"/>
              <p:cNvSpPr>
                <a:spLocks/>
              </p:cNvSpPr>
              <p:nvPr/>
            </p:nvSpPr>
            <p:spPr bwMode="auto">
              <a:xfrm rot="-11585386" flipH="1" flipV="1">
                <a:off x="2519" y="1722"/>
                <a:ext cx="420" cy="143"/>
              </a:xfrm>
              <a:custGeom>
                <a:avLst/>
                <a:gdLst>
                  <a:gd name="G0" fmla="+- 0 0 0"/>
                  <a:gd name="G1" fmla="+- 21544 0 0"/>
                  <a:gd name="G2" fmla="+- 21600 0 0"/>
                  <a:gd name="T0" fmla="*/ 1554 w 21600"/>
                  <a:gd name="T1" fmla="*/ 0 h 21544"/>
                  <a:gd name="T2" fmla="*/ 21600 w 21600"/>
                  <a:gd name="T3" fmla="*/ 21544 h 21544"/>
                  <a:gd name="T4" fmla="*/ 0 w 21600"/>
                  <a:gd name="T5" fmla="*/ 21544 h 2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44" fill="none" extrusionOk="0">
                    <a:moveTo>
                      <a:pt x="1554" y="-1"/>
                    </a:moveTo>
                    <a:cubicBezTo>
                      <a:pt x="12851" y="814"/>
                      <a:pt x="21600" y="10217"/>
                      <a:pt x="21600" y="21544"/>
                    </a:cubicBezTo>
                  </a:path>
                  <a:path w="21600" h="21544" stroke="0" extrusionOk="0">
                    <a:moveTo>
                      <a:pt x="1554" y="-1"/>
                    </a:moveTo>
                    <a:cubicBezTo>
                      <a:pt x="12851" y="814"/>
                      <a:pt x="21600" y="10217"/>
                      <a:pt x="21600" y="21544"/>
                    </a:cubicBezTo>
                    <a:lnTo>
                      <a:pt x="0" y="21544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4714877" y="4429133"/>
            <a:ext cx="1071570" cy="1000132"/>
            <a:chOff x="7934" y="8740"/>
            <a:chExt cx="2729" cy="2814"/>
          </a:xfrm>
        </p:grpSpPr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7934" y="8827"/>
              <a:ext cx="2326" cy="2727"/>
            </a:xfrm>
            <a:custGeom>
              <a:avLst/>
              <a:gdLst/>
              <a:ahLst/>
              <a:cxnLst>
                <a:cxn ang="0">
                  <a:pos x="916" y="2123"/>
                </a:cxn>
                <a:cxn ang="0">
                  <a:pos x="586" y="2108"/>
                </a:cxn>
                <a:cxn ang="0">
                  <a:pos x="481" y="2228"/>
                </a:cxn>
                <a:cxn ang="0">
                  <a:pos x="466" y="2453"/>
                </a:cxn>
                <a:cxn ang="0">
                  <a:pos x="556" y="2498"/>
                </a:cxn>
                <a:cxn ang="0">
                  <a:pos x="856" y="2483"/>
                </a:cxn>
                <a:cxn ang="0">
                  <a:pos x="1036" y="2348"/>
                </a:cxn>
                <a:cxn ang="0">
                  <a:pos x="991" y="1943"/>
                </a:cxn>
                <a:cxn ang="0">
                  <a:pos x="931" y="1868"/>
                </a:cxn>
                <a:cxn ang="0">
                  <a:pos x="901" y="1823"/>
                </a:cxn>
                <a:cxn ang="0">
                  <a:pos x="811" y="1748"/>
                </a:cxn>
                <a:cxn ang="0">
                  <a:pos x="736" y="1688"/>
                </a:cxn>
                <a:cxn ang="0">
                  <a:pos x="706" y="1643"/>
                </a:cxn>
                <a:cxn ang="0">
                  <a:pos x="616" y="1613"/>
                </a:cxn>
                <a:cxn ang="0">
                  <a:pos x="571" y="1598"/>
                </a:cxn>
                <a:cxn ang="0">
                  <a:pos x="526" y="1583"/>
                </a:cxn>
                <a:cxn ang="0">
                  <a:pos x="271" y="1598"/>
                </a:cxn>
                <a:cxn ang="0">
                  <a:pos x="181" y="1658"/>
                </a:cxn>
                <a:cxn ang="0">
                  <a:pos x="61" y="1943"/>
                </a:cxn>
                <a:cxn ang="0">
                  <a:pos x="331" y="2633"/>
                </a:cxn>
                <a:cxn ang="0">
                  <a:pos x="826" y="2723"/>
                </a:cxn>
                <a:cxn ang="0">
                  <a:pos x="1501" y="2708"/>
                </a:cxn>
                <a:cxn ang="0">
                  <a:pos x="1546" y="2663"/>
                </a:cxn>
                <a:cxn ang="0">
                  <a:pos x="1651" y="2468"/>
                </a:cxn>
                <a:cxn ang="0">
                  <a:pos x="1666" y="1718"/>
                </a:cxn>
                <a:cxn ang="0">
                  <a:pos x="1576" y="1433"/>
                </a:cxn>
                <a:cxn ang="0">
                  <a:pos x="1516" y="1238"/>
                </a:cxn>
                <a:cxn ang="0">
                  <a:pos x="1381" y="893"/>
                </a:cxn>
                <a:cxn ang="0">
                  <a:pos x="1471" y="308"/>
                </a:cxn>
                <a:cxn ang="0">
                  <a:pos x="1801" y="68"/>
                </a:cxn>
                <a:cxn ang="0">
                  <a:pos x="1861" y="38"/>
                </a:cxn>
                <a:cxn ang="0">
                  <a:pos x="1921" y="8"/>
                </a:cxn>
                <a:cxn ang="0">
                  <a:pos x="1996" y="23"/>
                </a:cxn>
                <a:cxn ang="0">
                  <a:pos x="2011" y="188"/>
                </a:cxn>
                <a:cxn ang="0">
                  <a:pos x="2326" y="173"/>
                </a:cxn>
              </a:cxnLst>
              <a:rect l="0" t="0" r="r" b="b"/>
              <a:pathLst>
                <a:path w="2326" h="2727">
                  <a:moveTo>
                    <a:pt x="916" y="2123"/>
                  </a:moveTo>
                  <a:cubicBezTo>
                    <a:pt x="752" y="2096"/>
                    <a:pt x="796" y="2092"/>
                    <a:pt x="586" y="2108"/>
                  </a:cubicBezTo>
                  <a:cubicBezTo>
                    <a:pt x="516" y="2213"/>
                    <a:pt x="556" y="2178"/>
                    <a:pt x="481" y="2228"/>
                  </a:cubicBezTo>
                  <a:cubicBezTo>
                    <a:pt x="451" y="2319"/>
                    <a:pt x="427" y="2347"/>
                    <a:pt x="466" y="2453"/>
                  </a:cubicBezTo>
                  <a:cubicBezTo>
                    <a:pt x="474" y="2475"/>
                    <a:pt x="538" y="2492"/>
                    <a:pt x="556" y="2498"/>
                  </a:cubicBezTo>
                  <a:cubicBezTo>
                    <a:pt x="656" y="2493"/>
                    <a:pt x="758" y="2502"/>
                    <a:pt x="856" y="2483"/>
                  </a:cubicBezTo>
                  <a:cubicBezTo>
                    <a:pt x="910" y="2473"/>
                    <a:pt x="994" y="2390"/>
                    <a:pt x="1036" y="2348"/>
                  </a:cubicBezTo>
                  <a:cubicBezTo>
                    <a:pt x="1079" y="2218"/>
                    <a:pt x="1118" y="2028"/>
                    <a:pt x="991" y="1943"/>
                  </a:cubicBezTo>
                  <a:cubicBezTo>
                    <a:pt x="962" y="1855"/>
                    <a:pt x="999" y="1936"/>
                    <a:pt x="931" y="1868"/>
                  </a:cubicBezTo>
                  <a:cubicBezTo>
                    <a:pt x="918" y="1855"/>
                    <a:pt x="913" y="1837"/>
                    <a:pt x="901" y="1823"/>
                  </a:cubicBezTo>
                  <a:cubicBezTo>
                    <a:pt x="865" y="1780"/>
                    <a:pt x="855" y="1777"/>
                    <a:pt x="811" y="1748"/>
                  </a:cubicBezTo>
                  <a:cubicBezTo>
                    <a:pt x="725" y="1619"/>
                    <a:pt x="840" y="1771"/>
                    <a:pt x="736" y="1688"/>
                  </a:cubicBezTo>
                  <a:cubicBezTo>
                    <a:pt x="722" y="1677"/>
                    <a:pt x="721" y="1653"/>
                    <a:pt x="706" y="1643"/>
                  </a:cubicBezTo>
                  <a:cubicBezTo>
                    <a:pt x="679" y="1626"/>
                    <a:pt x="646" y="1623"/>
                    <a:pt x="616" y="1613"/>
                  </a:cubicBezTo>
                  <a:cubicBezTo>
                    <a:pt x="601" y="1608"/>
                    <a:pt x="586" y="1603"/>
                    <a:pt x="571" y="1598"/>
                  </a:cubicBezTo>
                  <a:cubicBezTo>
                    <a:pt x="556" y="1593"/>
                    <a:pt x="526" y="1583"/>
                    <a:pt x="526" y="1583"/>
                  </a:cubicBezTo>
                  <a:cubicBezTo>
                    <a:pt x="441" y="1588"/>
                    <a:pt x="354" y="1580"/>
                    <a:pt x="271" y="1598"/>
                  </a:cubicBezTo>
                  <a:cubicBezTo>
                    <a:pt x="236" y="1606"/>
                    <a:pt x="181" y="1658"/>
                    <a:pt x="181" y="1658"/>
                  </a:cubicBezTo>
                  <a:cubicBezTo>
                    <a:pt x="134" y="1751"/>
                    <a:pt x="119" y="1856"/>
                    <a:pt x="61" y="1943"/>
                  </a:cubicBezTo>
                  <a:cubicBezTo>
                    <a:pt x="70" y="2223"/>
                    <a:pt x="0" y="2550"/>
                    <a:pt x="331" y="2633"/>
                  </a:cubicBezTo>
                  <a:cubicBezTo>
                    <a:pt x="470" y="2726"/>
                    <a:pt x="671" y="2714"/>
                    <a:pt x="826" y="2723"/>
                  </a:cubicBezTo>
                  <a:cubicBezTo>
                    <a:pt x="1051" y="2718"/>
                    <a:pt x="1277" y="2727"/>
                    <a:pt x="1501" y="2708"/>
                  </a:cubicBezTo>
                  <a:cubicBezTo>
                    <a:pt x="1522" y="2706"/>
                    <a:pt x="1533" y="2680"/>
                    <a:pt x="1546" y="2663"/>
                  </a:cubicBezTo>
                  <a:cubicBezTo>
                    <a:pt x="1599" y="2594"/>
                    <a:pt x="1614" y="2543"/>
                    <a:pt x="1651" y="2468"/>
                  </a:cubicBezTo>
                  <a:cubicBezTo>
                    <a:pt x="1703" y="2158"/>
                    <a:pt x="1691" y="2302"/>
                    <a:pt x="1666" y="1718"/>
                  </a:cubicBezTo>
                  <a:cubicBezTo>
                    <a:pt x="1662" y="1616"/>
                    <a:pt x="1611" y="1525"/>
                    <a:pt x="1576" y="1433"/>
                  </a:cubicBezTo>
                  <a:cubicBezTo>
                    <a:pt x="1553" y="1372"/>
                    <a:pt x="1550" y="1295"/>
                    <a:pt x="1516" y="1238"/>
                  </a:cubicBezTo>
                  <a:cubicBezTo>
                    <a:pt x="1448" y="1125"/>
                    <a:pt x="1422" y="1016"/>
                    <a:pt x="1381" y="893"/>
                  </a:cubicBezTo>
                  <a:cubicBezTo>
                    <a:pt x="1386" y="765"/>
                    <a:pt x="1347" y="444"/>
                    <a:pt x="1471" y="308"/>
                  </a:cubicBezTo>
                  <a:cubicBezTo>
                    <a:pt x="1577" y="192"/>
                    <a:pt x="1664" y="137"/>
                    <a:pt x="1801" y="68"/>
                  </a:cubicBezTo>
                  <a:cubicBezTo>
                    <a:pt x="1821" y="58"/>
                    <a:pt x="1841" y="48"/>
                    <a:pt x="1861" y="38"/>
                  </a:cubicBezTo>
                  <a:cubicBezTo>
                    <a:pt x="1881" y="28"/>
                    <a:pt x="1921" y="8"/>
                    <a:pt x="1921" y="8"/>
                  </a:cubicBezTo>
                  <a:cubicBezTo>
                    <a:pt x="1946" y="13"/>
                    <a:pt x="1985" y="0"/>
                    <a:pt x="1996" y="23"/>
                  </a:cubicBezTo>
                  <a:cubicBezTo>
                    <a:pt x="2021" y="72"/>
                    <a:pt x="1961" y="165"/>
                    <a:pt x="2011" y="188"/>
                  </a:cubicBezTo>
                  <a:cubicBezTo>
                    <a:pt x="2107" y="231"/>
                    <a:pt x="2326" y="173"/>
                    <a:pt x="2326" y="173"/>
                  </a:cubicBezTo>
                </a:path>
              </a:pathLst>
            </a:custGeom>
            <a:noFill/>
            <a:ln w="76200" cmpd="sng">
              <a:solidFill>
                <a:srgbClr val="93895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 rot="879868" flipV="1">
              <a:off x="9824" y="8740"/>
              <a:ext cx="569" cy="239"/>
            </a:xfrm>
            <a:prstGeom prst="ellipse">
              <a:avLst/>
            </a:prstGeom>
            <a:solidFill>
              <a:srgbClr val="938953"/>
            </a:solidFill>
            <a:ln w="9525">
              <a:solidFill>
                <a:srgbClr val="93895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0393" y="9034"/>
              <a:ext cx="270" cy="7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50" y="45"/>
                </a:cxn>
                <a:cxn ang="0">
                  <a:pos x="270" y="0"/>
                </a:cxn>
              </a:cxnLst>
              <a:rect l="0" t="0" r="r" b="b"/>
              <a:pathLst>
                <a:path w="270" h="71">
                  <a:moveTo>
                    <a:pt x="0" y="45"/>
                  </a:moveTo>
                  <a:cubicBezTo>
                    <a:pt x="68" y="62"/>
                    <a:pt x="71" y="71"/>
                    <a:pt x="150" y="45"/>
                  </a:cubicBezTo>
                  <a:cubicBezTo>
                    <a:pt x="201" y="28"/>
                    <a:pt x="207" y="0"/>
                    <a:pt x="27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0481" y="9105"/>
              <a:ext cx="169" cy="11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9" y="60"/>
                </a:cxn>
                <a:cxn ang="0">
                  <a:pos x="149" y="105"/>
                </a:cxn>
              </a:cxnLst>
              <a:rect l="0" t="0" r="r" b="b"/>
              <a:pathLst>
                <a:path w="169" h="113">
                  <a:moveTo>
                    <a:pt x="14" y="0"/>
                  </a:moveTo>
                  <a:cubicBezTo>
                    <a:pt x="46" y="96"/>
                    <a:pt x="0" y="1"/>
                    <a:pt x="89" y="60"/>
                  </a:cubicBezTo>
                  <a:cubicBezTo>
                    <a:pt x="169" y="113"/>
                    <a:pt x="76" y="105"/>
                    <a:pt x="149" y="10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Arc 14"/>
            <p:cNvSpPr>
              <a:spLocks/>
            </p:cNvSpPr>
            <p:nvPr/>
          </p:nvSpPr>
          <p:spPr bwMode="auto">
            <a:xfrm flipH="1">
              <a:off x="9191" y="8827"/>
              <a:ext cx="634" cy="7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091"/>
                <a:gd name="T1" fmla="*/ 0 h 21600"/>
                <a:gd name="T2" fmla="*/ 21091 w 21091"/>
                <a:gd name="T3" fmla="*/ 16939 h 21600"/>
                <a:gd name="T4" fmla="*/ 0 w 210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91" h="21600" fill="none" extrusionOk="0">
                  <a:moveTo>
                    <a:pt x="-1" y="0"/>
                  </a:moveTo>
                  <a:cubicBezTo>
                    <a:pt x="10133" y="0"/>
                    <a:pt x="18904" y="7044"/>
                    <a:pt x="21091" y="16938"/>
                  </a:cubicBezTo>
                </a:path>
                <a:path w="21091" h="21600" stroke="0" extrusionOk="0">
                  <a:moveTo>
                    <a:pt x="-1" y="0"/>
                  </a:moveTo>
                  <a:cubicBezTo>
                    <a:pt x="10133" y="0"/>
                    <a:pt x="18904" y="7044"/>
                    <a:pt x="21091" y="1693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93895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6215074" y="785794"/>
            <a:ext cx="714380" cy="857256"/>
            <a:chOff x="2096" y="8040"/>
            <a:chExt cx="1579" cy="1780"/>
          </a:xfrm>
        </p:grpSpPr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 rot="5065150">
              <a:off x="2040" y="8796"/>
              <a:ext cx="1080" cy="968"/>
            </a:xfrm>
            <a:custGeom>
              <a:avLst/>
              <a:gdLst>
                <a:gd name="G0" fmla="+- 9356 0 0"/>
                <a:gd name="G1" fmla="+- 11749525 0 0"/>
                <a:gd name="G2" fmla="+- 0 0 11749525"/>
                <a:gd name="T0" fmla="*/ 0 256 1"/>
                <a:gd name="T1" fmla="*/ 180 256 1"/>
                <a:gd name="G3" fmla="+- 11749525 T0 T1"/>
                <a:gd name="T2" fmla="*/ 0 256 1"/>
                <a:gd name="T3" fmla="*/ 90 256 1"/>
                <a:gd name="G4" fmla="+- 11749525 T2 T3"/>
                <a:gd name="G5" fmla="*/ G4 2 1"/>
                <a:gd name="T4" fmla="*/ 90 256 1"/>
                <a:gd name="T5" fmla="*/ 0 256 1"/>
                <a:gd name="G6" fmla="+- 11749525 T4 T5"/>
                <a:gd name="G7" fmla="*/ G6 2 1"/>
                <a:gd name="G8" fmla="abs 1174952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356"/>
                <a:gd name="G18" fmla="*/ 9356 1 2"/>
                <a:gd name="G19" fmla="+- G18 5400 0"/>
                <a:gd name="G20" fmla="cos G19 11749525"/>
                <a:gd name="G21" fmla="sin G19 11749525"/>
                <a:gd name="G22" fmla="+- G20 10800 0"/>
                <a:gd name="G23" fmla="+- G21 10800 0"/>
                <a:gd name="G24" fmla="+- 10800 0 G20"/>
                <a:gd name="G25" fmla="+- 9356 10800 0"/>
                <a:gd name="G26" fmla="?: G9 G17 G25"/>
                <a:gd name="G27" fmla="?: G9 0 21600"/>
                <a:gd name="G28" fmla="cos 10800 11749525"/>
                <a:gd name="G29" fmla="sin 10800 11749525"/>
                <a:gd name="G30" fmla="sin 9356 11749525"/>
                <a:gd name="G31" fmla="+- G28 10800 0"/>
                <a:gd name="G32" fmla="+- G29 10800 0"/>
                <a:gd name="G33" fmla="+- G30 10800 0"/>
                <a:gd name="G34" fmla="?: G4 0 G31"/>
                <a:gd name="G35" fmla="?: 11749525 G34 0"/>
                <a:gd name="G36" fmla="?: G6 G35 G31"/>
                <a:gd name="G37" fmla="+- 21600 0 G36"/>
                <a:gd name="G38" fmla="?: G4 0 G33"/>
                <a:gd name="G39" fmla="?: 1174952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2 w 21600"/>
                <a:gd name="T15" fmla="*/ 10926 h 21600"/>
                <a:gd name="T16" fmla="*/ 10800 w 21600"/>
                <a:gd name="T17" fmla="*/ 1444 h 21600"/>
                <a:gd name="T18" fmla="*/ 20878 w 21600"/>
                <a:gd name="T19" fmla="*/ 1092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444" y="10916"/>
                  </a:moveTo>
                  <a:cubicBezTo>
                    <a:pt x="1444" y="10877"/>
                    <a:pt x="1444" y="10838"/>
                    <a:pt x="1444" y="10800"/>
                  </a:cubicBezTo>
                  <a:cubicBezTo>
                    <a:pt x="1444" y="5632"/>
                    <a:pt x="5632" y="1444"/>
                    <a:pt x="10800" y="1444"/>
                  </a:cubicBezTo>
                  <a:cubicBezTo>
                    <a:pt x="15967" y="1444"/>
                    <a:pt x="20156" y="5632"/>
                    <a:pt x="20156" y="10800"/>
                  </a:cubicBezTo>
                  <a:cubicBezTo>
                    <a:pt x="20156" y="10838"/>
                    <a:pt x="20155" y="10877"/>
                    <a:pt x="20155" y="10916"/>
                  </a:cubicBezTo>
                  <a:lnTo>
                    <a:pt x="21599" y="10935"/>
                  </a:lnTo>
                  <a:cubicBezTo>
                    <a:pt x="21599" y="10890"/>
                    <a:pt x="21600" y="1084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45"/>
                    <a:pt x="0" y="10890"/>
                    <a:pt x="0" y="1093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065" name="AutoShape 17"/>
            <p:cNvCxnSpPr>
              <a:cxnSpLocks noChangeShapeType="1"/>
            </p:cNvCxnSpPr>
            <p:nvPr/>
          </p:nvCxnSpPr>
          <p:spPr bwMode="auto">
            <a:xfrm flipH="1" flipV="1">
              <a:off x="2550" y="8040"/>
              <a:ext cx="15" cy="7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66" name="AutoShape 18"/>
            <p:cNvCxnSpPr>
              <a:cxnSpLocks noChangeShapeType="1"/>
            </p:cNvCxnSpPr>
            <p:nvPr/>
          </p:nvCxnSpPr>
          <p:spPr bwMode="auto">
            <a:xfrm flipV="1">
              <a:off x="2715" y="8220"/>
              <a:ext cx="349" cy="60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67" name="AutoShape 19"/>
            <p:cNvCxnSpPr>
              <a:cxnSpLocks noChangeShapeType="1"/>
            </p:cNvCxnSpPr>
            <p:nvPr/>
          </p:nvCxnSpPr>
          <p:spPr bwMode="auto">
            <a:xfrm flipV="1">
              <a:off x="2955" y="8520"/>
              <a:ext cx="585" cy="46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68" name="AutoShape 20"/>
            <p:cNvCxnSpPr>
              <a:cxnSpLocks noChangeShapeType="1"/>
            </p:cNvCxnSpPr>
            <p:nvPr/>
          </p:nvCxnSpPr>
          <p:spPr bwMode="auto">
            <a:xfrm flipV="1">
              <a:off x="3064" y="8979"/>
              <a:ext cx="611" cy="22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4" name="Пирог 23"/>
          <p:cNvSpPr/>
          <p:nvPr/>
        </p:nvSpPr>
        <p:spPr>
          <a:xfrm rot="19952284">
            <a:off x="7049120" y="4213465"/>
            <a:ext cx="507105" cy="503860"/>
          </a:xfrm>
          <a:prstGeom prst="pie">
            <a:avLst>
              <a:gd name="adj1" fmla="val 487340"/>
              <a:gd name="adj2" fmla="val 1620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3575050" y="0"/>
            <a:ext cx="711198" cy="61261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544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Игра «Приключения медвежонка Винни» </vt:lpstr>
      <vt:lpstr>Слайд 2</vt:lpstr>
      <vt:lpstr>Слайд 3</vt:lpstr>
      <vt:lpstr>Слайд 4</vt:lpstr>
      <vt:lpstr>Слайд 5</vt:lpstr>
      <vt:lpstr>Слайд 6</vt:lpstr>
      <vt:lpstr>Слайд 7</vt:lpstr>
      <vt:lpstr> «Наложение картинок»</vt:lpstr>
      <vt:lpstr>1)Узнай картинку по части контура (недорисованные картинки), </vt:lpstr>
      <vt:lpstr>Какой фрукт или овощ  соответствует данной геометрической фигуре</vt:lpstr>
      <vt:lpstr>Слайд 11</vt:lpstr>
      <vt:lpstr>Собери в цветные коробки соответствующие по цвету фрукты и овощи</vt:lpstr>
      <vt:lpstr>Винни встретил зайку и ёжика. Заяц и ёжик ищут  рассыпавшиеся по лесу буквы. Помоги им!</vt:lpstr>
      <vt:lpstr>Слайд 14</vt:lpstr>
      <vt:lpstr>Слайд 15</vt:lpstr>
      <vt:lpstr> . </vt:lpstr>
      <vt:lpstr>Физкультминутка: «Перекрёстные движения» Мой весёлый звонкий мяч, Ты куда помчался вскачь! Красный, синий, голубой,  На угнаться за тобой.   </vt:lpstr>
      <vt:lpstr>Слайд 18</vt:lpstr>
      <vt:lpstr>Слайд 19</vt:lpstr>
      <vt:lpstr>День рождения у буквы «А» </vt:lpstr>
      <vt:lpstr>Слайд 21</vt:lpstr>
      <vt:lpstr>Мне было приятно с вами работать, 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Имитационная игра «Приключения медвежонка Винни» </dc:title>
  <dc:creator>Admin</dc:creator>
  <cp:lastModifiedBy>Admin</cp:lastModifiedBy>
  <cp:revision>111</cp:revision>
  <dcterms:created xsi:type="dcterms:W3CDTF">2013-11-15T07:20:58Z</dcterms:created>
  <dcterms:modified xsi:type="dcterms:W3CDTF">2013-12-01T20:08:36Z</dcterms:modified>
</cp:coreProperties>
</file>