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9" r:id="rId15"/>
    <p:sldId id="272" r:id="rId16"/>
    <p:sldId id="273" r:id="rId17"/>
    <p:sldId id="281" r:id="rId18"/>
    <p:sldId id="280" r:id="rId19"/>
    <p:sldId id="279" r:id="rId20"/>
    <p:sldId id="278" r:id="rId21"/>
    <p:sldId id="277" r:id="rId22"/>
    <p:sldId id="276" r:id="rId23"/>
    <p:sldId id="275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5" r:id="rId57"/>
    <p:sldId id="316" r:id="rId58"/>
    <p:sldId id="320" r:id="rId59"/>
    <p:sldId id="319" r:id="rId60"/>
    <p:sldId id="318" r:id="rId61"/>
    <p:sldId id="317" r:id="rId62"/>
    <p:sldId id="314" r:id="rId63"/>
    <p:sldId id="321" r:id="rId6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800000"/>
    <a:srgbClr val="422C16"/>
    <a:srgbClr val="0C788E"/>
    <a:srgbClr val="006666"/>
    <a:srgbClr val="0099CC"/>
    <a:srgbClr val="1C1C1C"/>
    <a:srgbClr val="CCFF99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03" d="100"/>
          <a:sy n="103" d="100"/>
        </p:scale>
        <p:origin x="-1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5EF0-0FD6-4244-BD09-9CC2A38641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D1C28-EB51-490D-BA0A-D075160E27F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D30A-6D35-43A2-95E4-0D125FEB4F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8D39B-1B4C-4907-B7A0-3CBC775C2B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F663-F4EA-4C50-B2ED-77005D21CF3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1123-8A12-4FA5-8DE9-CA1041B2A4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67EE-D854-4800-8EED-0BFA289EE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23639-AADC-4EB1-9FCA-78B63A4EBF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1046-C5E5-4D1E-A2BE-CB4564041F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7ECF6-D738-49F8-AAE5-8FB916023D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E0C9B-42C5-4168-B1A7-6AFC1493F0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939536-41B6-41F0-BF81-A7A574454BD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goburg.com/" TargetMode="External"/><Relationship Id="rId2" Type="http://schemas.openxmlformats.org/officeDocument/2006/relationships/hyperlink" Target="http://www.logoped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-142908" y="4429133"/>
            <a:ext cx="5786478" cy="440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Вопросы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5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аттестации на соответствие занимаемой должности</a:t>
            </a:r>
            <a:endParaRPr lang="es-ES" sz="25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0" y="5214950"/>
            <a:ext cx="5865784" cy="44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ru-RU" sz="2000" b="1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 smtClean="0"/>
              <a:t>Блок «Профессиональная компетентность»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000" b="1" dirty="0" smtClean="0"/>
              <a:t>для учителя - дефектолога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b="1" dirty="0" smtClean="0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/>
              <a:t>Подготовила учитель –логопед Теребило Т.В.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 Каким документом закреплено максимальное количество детей в специальных классах?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Санитарно-эпидемиологические требования к условиям и организации обучения в общеобразовательных учреждениях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Санитарно-эпидемиологические правила и нормативы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2.4.2.2821-10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10.16. Гигиенические требования к режиму образовательного процесса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классах компенсирующего обучения количество обучающихся не должно превышать 20 человек.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10.Что означает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технологизация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личностно-ориентированного образовательного процесса?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Технологизация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личностно-ориентированного образовательного процесса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 специальное конструирование учебного текста, дидактического материала, методических рекомендаций к его использованию, типов учебного диалога, форм контроля за личностным развитием ученика в ходе овладения знаниями. Только при наличии дидактического обеспечения, реализующего принцип субъективности  образования, можно говорить о построении личностно-ориентированного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11.Что включает в себя  диагностическое направление деятельности учителя СКОУ?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Диагностическое направление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 учителя СКОУ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 своевременное выявление детей с ограниченными возможностями здоровья, проведение их комплексного обследования и подготовку рекомендаций по оказанию 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педагогической помощи в условиях образовательного учреждения.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Каков алгоритм написания индивидуальной программы сопровождения развития ребенка?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программы учитывают личностные особенности учащихся, рекомендации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комиссии. В них определяется оптимальный педагогический маршрут школьников, обеспечивается индивидуальное сопровождение ребенка в образовательном учреждении,  разрабатываются планы индивидуального (группового) обучения и программы индивидуальной коррекции. Эта работа осуществляется на основе глубокого психодиагностического изучения учащихся с особыми образовательными потребностями.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13. Какая документация является обязательной для учителя-дефектолога?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Годовой план работы, утвержденный руководителем образовательного учреждения.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Расписание на первое, второе полугодие.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Журнал регистрации детей нуждающихся  в коррекционных занятиях.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Журнал учёта коррекционно-развивающих занятий.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Индивидуальные карты развития ребёнка с ООП (особыми образовательными потребностями).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Результаты мониторинга.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Программы и методы коррекционно-развивающей работы, в том числе диагностической, просветительской, консультационной и других видов работы.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Аналитический отчет о проведенной работе за год, утвержденный руководителем образовательного учреждения.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14. Что входит в обязанности учителя СКОУ, заложенные в его должностную инструкцию?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4911741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Учитель выполняет следующие должностные обязанности: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Осуществляет обучение и воспитание обучающихся с учетом специфики преподаваемого предмета.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Способствует социализации, формированию общей культуры личности, осознанному выбору и последующему освоению профессиональных образовательных программ.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Обеспечивает уровень подготовки обучающихся, соответствующий требованиям государственного образовательного стандарта, и несет ответственность за их реализацию не в полном объеме.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специальных (коррекционных) образовательных учреждениях осуществляет работу по обучению и воспитанию обучающихся (воспитанников), направленную на максимальную коррекцию отклонений в развитии с учетом специфики преподаваемого предмета.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Систематически повышает свою профессиональную квалификацию.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 связь с родителями (лицами, их заменяющими).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Обеспечивает охрану жизни и здоровья обучающихся в период образовательного процесса.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15. На основе чего проектируется индивидуальный образовательный маршрут ребенка с ОВЗ?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Индивидуальная образовательная программа является «материальным» отражением деятельности 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консилиума по разработке и реализации индивидуального  образовательного маршрута ребенка с ОВЗ в конкретном образовательном учреждении.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определяется образовательными потребностями, индивидуальными способностями и возможностями учащегося (уровень готовности к освоению программы), а также существующими стандартами содержания образования.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16.  Что предусматривает индивидуальная образовательная траектория?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Наряду с понятием «индивидуальный образовательный маршрут» существует понятие 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индивидуальная образовательная траектория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 обладающее более широким значением и предполагающее несколько направлений реализации: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содержательный (вариативные учебные планы и образовательные программы, определяющие индивидуальный образовательный маршрут);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(специальные педагогические технологии); процессуальный (организационный аспект).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индивидуальная образовательная траектория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предусматривает наличие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индивидуального образовательного маршрута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(содержательный компонент), а также разработанный способ его реализации (технологии организации образовательного процесса).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17.  Что означает понятие социальная адаптация?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Процесс активного приспособления индивида к условиям социальной среды называется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социальной адаптацией.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18. Дайте определение понятию «коррекционное обучение».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Коррекционное обучение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усвоение знаний о путях и средствах преодоления недостатков психического и физического развития и усвоения способов применения полученных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14290"/>
            <a:ext cx="8229600" cy="911248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 Назовите психологический    параметр  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дизонтогенеза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96887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Л.С.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выделил психологические параметры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дизонтгенеза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 параметр связан 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функциональной локализацией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второй параметр  связан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временем поражения;</a:t>
            </a:r>
            <a:endParaRPr lang="ru-RU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третий параметр  характеризует взаимоотношения между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первичным и вторичным </a:t>
            </a:r>
            <a:r>
              <a:rPr lang="ru-RU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дефектом;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четвертый параметр  связан с нарушением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межфункциональных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отношений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процессе аномального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системогенеза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solidFill>
                <a:srgbClr val="1C1C1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6357958"/>
            <a:ext cx="2214546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19. Дайте определение понятию «коррекционное воспитание».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Коррекционное воспитание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воспитание типологических свойств и качеств личности, соответствующих предметной специфике деятельности (познавательной, трудовой, эстетической и др.), позволяющих адаптироваться в социальной среде.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 Дайте определение понятию «коррекционное развитие».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Коррекционное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означает совокупность педагогических воздействий, направленных на исправление недостатков, отклонений в развитии ребенка.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21.  В чем заключается принцип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один из старейших педагогических принципов, согласно которому воспитатель в своей деятельности должен руководствоваться факторами естественного, природного развития ребёнка.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22.  Дайте определение понятию «личностно ориентированный подход».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Личностно ориентированный подход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система взаимосвязанных понятий, идей, способов действий обеспечивать и поддерживать процессы самопознания,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самостроительства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самореализации личности ребенка, развитие его неповторимой индивидуальности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23. Перечислите группы отклоняющегося развития.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Первая группа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включает в себя отклонения по типу ретардации (задержанное развитие) и дисфункцию созревания: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Вторая группа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включает в себя отклонения по типу повреждения: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– поврежденное развитие (органическая деменция),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дефицитарное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развитие (тяжелые нарушения анализаторных систем: зрения, слуха, опорно-двигательного аппарата, речи, развитие в условиях хронических соматических заболеваний).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Третья группа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включает в себя отклонения по типу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асинхронии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 преобладанием эмоционально-волевых нарушений: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– искаженное развитие (ранний детский аутизм),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– дисгармоническое развитие (психопатии).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24.  Дайте определение понятию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депривация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Депривация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la-Latn" sz="2400" i="1" dirty="0" smtClean="0">
                <a:latin typeface="Times New Roman" pitchFamily="18" charset="0"/>
                <a:cs typeface="Times New Roman" pitchFamily="18" charset="0"/>
              </a:rPr>
              <a:t>deprivatio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потеря, лишение) — психическое состояние,  при котором люди испытывают недостаточное удовлетворение своих потребностей. В социологии используются понятия абсолютной и относительной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депривации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социальной психологии используют понятие относительной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депривации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 фрустрации.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25.  Дайте определение понятию «лицо с ограниченными возможностями здоровья».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Лицо с ограниченными возможностями здоровья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лицо, имеющее физические и (или) психические недостатки, которые препятствуют освоению образовательных программ без создания специальных условий для получения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26.  Как трактуется в дефектологии понятие «дефект»?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(лат.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defectus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отпадение, убывание, недостаток).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Резидуальные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психические изменения, в первую очередь личностные, вследствие перенесенного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психотического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состояния. Возникает при шизофрении, органических поражениях головного мозга, носит специфические для ряда психических заболеваний черты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27.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означает ранняя помощь в специальном (коррекционном) образовании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Ранняя помощь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семейно-ориентированная комплексная социальная и коррекционно-педагогическая поддержка детей  раннего возраста (от 0 до 3 лет), включающая в себя скрининг психофизических нарушений, медицинскую, психолого-педагогическую диагностику, лечение и развивающее обучение, проводимые при активном участии семьи.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Дайте определение понятию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абилитация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Абилита́ция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a-Latn" sz="2400" i="1" dirty="0" smtClean="0">
                <a:latin typeface="Times New Roman" pitchFamily="18" charset="0"/>
                <a:cs typeface="Times New Roman" pitchFamily="18" charset="0"/>
              </a:rPr>
              <a:t>abilitatio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от 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a-Latn" sz="2400" i="1" dirty="0" smtClean="0">
                <a:latin typeface="Times New Roman" pitchFamily="18" charset="0"/>
                <a:cs typeface="Times New Roman" pitchFamily="18" charset="0"/>
              </a:rPr>
              <a:t>habilis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удобный, приспособительный) — лечебные и/или социальные мероприятия по отношению к 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инвалидам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другим морально подорванным людям (осуждённым и проч.), направленные на адаптацию их к жизни.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714752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Абилитцция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первоначальное формирование утраченной способности к чему-либо.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 Дайте понятие интегрированного обучения.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Интегрированное обучение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воспитание детей с проблемами в развитии в учреждениях общей системы образования в едином потоке с нормально развивающимися детьми. Благодаря этому происходит сближение двух образовательных систем - общей и специальной.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29.  Что такое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дизонтогенез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ДИЗОНТОГЕНЕЗ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нарушение индивидуального развития в результате влияния как генетических, так и различных внешних вредных факторов.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30.  Как в специальной педагогике трактуется понятие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сензитивный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период развития»?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Сензитивный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период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(от лат.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sensus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чувство, ощущение) период особой чувствительности субъекта к определенным влияниям окружающей действительности.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072494" cy="1643074"/>
          </a:xfrm>
        </p:spPr>
        <p:txBody>
          <a:bodyPr/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31. Для какого синдрома характерны выраженная ограниченность контакта с внешней реальностью, нарушения социального взаимодействия, ограниченное, повторяющееся и стереотипное поведение, большая потребность в сохранении стабильности и неизменности его привычного окружения, плохая переносимость изменений в своей жизни?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Детский аутизм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32. Для какого синдрома характерны двигательная расторможенность, неусидчивость, нарушения внимания, нетерпеливость, суетливость, назойливость, снижение чувства опасности?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дефицита внимания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гиперактивностью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(СДВГ)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33.  В чем проявляется астенический синдром?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143536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Это состояние проявляется повышенной утомляемостью, ослаблением или утратой способности к продолжительному физическому и умственному напряжению. У больных наблюдаются раздражительная слабость, выражающаяся повышенной возбудимостью и быстро наступающей вслед за ней истощаемостью, аффективная лабильность с преобладанием пониженного настроения с чертами капризности и неудовольствия, а также слезливостью.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астенического синдрома характерна гиперестезия — непереносимость яркого света, громких звуков и резких запахов. Астеническим состояниям свойственны явления астенического, или образного,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ментизма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Суть этого явления заключается в том, что при состояниях крайнего психического утомления у больных возникает поток ярких образных представлений. Возможны также наплывы посторонних мыслей и воспоминаний, непроизвольно появляющихся в сознании больного.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34. Перечислите первичные дефекты развития ребенка.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первичным дефектам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относятся частные и общие нарушения функций центральной нервной системы, а также несоответствие уровня развития возрастной норме (недоразвитие, задержка,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асинхрония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 т.п.), нарушение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межфункциональных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связей.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Первичный дефект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является следствием таких нарушений как недоразвитие или повреждения мозга. Возможно, их сочетание. Выявление первичного дефекта и работы по его возможному уменьшению относятся к задачам невропатолога, психиатра,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патопсихолога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35. Дайте определение понятию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поведение».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Девиантное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поведение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это поведение, отклоняющееся от общепринятых, социально одобряемых, наиболее распространенных и устоявшихся норм в определенных сообществах в определенный период их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36.  Что такое дисплазия?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Дисплазия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(от греч.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δυσ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dys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нарушение +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πλάθω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plaseo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образую) — неправильное развитие тканей, органов  или частей тела.  Это общее название последствий неправильного формирования в процессе эмбриогенеза и постнатальном периоде отдельных частей, органов или тканей организма; изменения размера, формы и строения клеток, тканей или целых органов. Обычно дисплазия врождённая, но может проявиться после рождения или даже во взрослом возрасте.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37. Перечислите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последовательность реализации задач школьного консилиума.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К задачам школьного консилиума, решающего проблемы неуспевающих детей, следует отнести: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определение образовательного маршрута тех неуспевающих детей, которых, в связи с их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неуспешностью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необходимо направить в специальное коррекционное учреждение;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выделение детей, нуждающихся в дополнительной помощи со стороны психолога и других специалистов; индивидуализация образовательного маршрута «внутри» обучения, в том числе и обучения в классах КРО (данная задача включает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сопровождение всех детей образовательного учреждения);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анализ развития и обучения тех детей, которые, несмотря на запрос к консилиуму со стороны педагогов или родителей, не нуждаются в дополнительной специализированной помощи, формирование рекомендаций для педагогов и педсовета по организации помощи таким детям исключительно методами и способами, доступными педагогическому коллективу;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отслеживание эффективности дополнительной специализированной помощи детям и координация взаимодействия специалистов по ее оказанию.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38. На что направлена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педагогическая коррекция детей с задержанным развитием?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педагогическая коррекция детей с задержанным развитием  направленная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полноценного психического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развития ребенка;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осуществление системы коррекционных и развивающих мероприятий;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комплекса поддерживающих, консультативных и просветительских мероприятий в отношении педагогов  родителей детей;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социально-диспетчерской функции.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В чем заключается комбинированная интеграция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Комбинированная интеграция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обучение или воспитание детей с ограниченными возможностями здоровья (имеющих уровень психофизического и речевого развития, близкий к возрастной норме) по 1–2 человека в массовых группах (классах). При этом дети получают постоянную коррекционную помощь  специалистов (сурдопедагога, тифлопедагога, дефектолога, логопеда).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Выделите группы семей по степени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десоциализирующего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влияния на ребенка.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Алкогольная семья;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Криминально - аморальная семья;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Аморально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асоциативная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семья;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Конфликтная семья;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 несостоятельная семья.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40. Назовите зарубежного педагога и мыслителя первой половины 20 века, разработавшего определенный метод развития органов чувств у умственно-отсталых детей.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 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Занимаясь умственно отсталыми детьми, Мария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разработала оригинальные методики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 письму, чтению, счету. Основное внимание уделялось развитию у 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умственно отсталых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органов чувств.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42. Что означает коррекционное воздействие?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Коррекционное воздействие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специально разработанная система: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воспитательных мероприятий;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оформления окружающей среды;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разработки коррекционно-развивающих упражнений;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овладения педагогами технологиями обучения, обеспечивающими возможность быть услышанными и увиденными другими.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Психо-коррекционные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воздействия могут быть следующих видов: убеждение, внушение, подражание, подкрепление</a:t>
            </a:r>
          </a:p>
          <a:p>
            <a:endParaRPr lang="ru-RU" dirty="0" smtClean="0"/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42876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43. Для какого типа отклонений характерно замедление темпа формирования познавательной и эмоциональной сфер с их временной фиксацией на более ранних возрастных этапах?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Для психического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дизонтогенеза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типу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задержанного развития,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характерно замедление темпа формирования познавательной и эмоциональной сфер с их временной фиксацией на более ранних возрастных этапах.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Задержанное психическое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быть вызвано генетическими факторами, соматогенными, психогенными, а также церебрально-органической недостаточностью, чаще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резидуального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Для какого типа отклонений характерно отсутствие типичных для здорового ребенка живости и яркости эмоций; слабая заинтересованность в оценке; низкий уровень притязаний; преобладание компонента двигательной расторможенности; недостаточность памяти, внимания, инертность психических процессов, их медлительность и пониженная переключаемость?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ЗАДЕРЖКА ПСИХИЧЕСКОГО РАЗВИТИЯ ЦЕРЕБРАЛЬНО-ОРГАНИЧЕСКОГО ПРОИСХОЖДЕНИЯ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[лат.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cerebrum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головной мозг] — задержка психического развития, обладающая большой стойкостью и выраженностью нарушений в эмоционально-волевой сфере (у детей отсутствует типичная для здорового ребенка живость и яркость эмоций, характерна слабая заинтересованность в оценке, низкий уровень притязаний) и в познавательной деятельности (недостаточность развития памяти и внимания, инертность, медлительность и пониженная переключаемость психических процессов, недостаточность отдельных корковых функций); у детей с этим типом задержки психического развития обычно имеет место негрубая органическая недостаточность нервной системы.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45. Выделите категории детей с особыми образовательными потребностями.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 категории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потребностями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относятся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следующие категории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 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 нарушением речи;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нарушением интеллекта;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сенсорными нарушениями (слуха, зрения);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нарушениями опорно-двигательного аппарата.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46.  Перечислите виды нарушений письменной речи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К  нарушениям письменной речи относятся -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дизорфография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47. Что такое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эхолалия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Эхолалия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автоматическое повторение слов вслед за их воспроизведением.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48.  На чем основывается диагностика отклонений в развитии?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Диагностика отклонений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основывается на сравнительном анализе общих и специфических закономерностей психического развития нормального и аномального ребенка.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Диагностика носит комплексный характер, т. е. при ее проведении учитываются данные клинической медицины (детской психоневрологии, медицинской генетики, педиатрии), дефектологии, психологии.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49. Дайте определение понятия «Зона ближайшего развития» по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Выготскому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Л.С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840303"/>
          </a:xfrm>
        </p:spPr>
        <p:txBody>
          <a:bodyPr/>
          <a:lstStyle/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Зона ближайшего развития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— уровень развития, достигаемый ребенком в процессе его взаимодействия со взрослым, реализуемый развивающейся личностью в ходе совместной деятельности со взрослым, но не проявляющийся в рамках индивидуальной деятельности. Понятие «зона ближайшего развития» было введено в психологический лексикон Л. С.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Выготским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с одной стороны, для того, чтобы подчеркнуть принципиальную особенность развития личности на ранних стадиях онтогенеза, когда ребенок усваивает и присваивает накопленный социальный опыт, прежде всего, путем партнерского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общенческого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взаимодействия со взрослым, а с другой — для того, чтобы качественно развести актуальный уровень развития ребенка, который проявляется им в индивидуальной деятельности и тот, более высокий уровень развития, который реализуется развивающейся личностью, но лишь в рамках совместной деятельности со взрослым, выступая как «область не созревших, но созревающих процессов» (Л. С.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). 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Что означает частичная интеграция?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Частичная интеграция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интеграция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которой дети, еще не способные на равных с нормально развивающимися сверстниками овладевать образовательным стандартом, вливаются лишь на часть дня (например, на его вторую половину) в массовые группы (классы) по 1-2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50. Что является теоретической основой диагностики психического развития ребёнка?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Психолого-педагогическая диагностика базируется на теоретических представлениях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 аномальном развитии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Эти представления отражены в трудах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Л.С.Выготского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Лубовского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В.В.Лебединского и др. Согласно этим представлениям, у детей с отклонениями в развитии в силу различных причин (биологических и социальных) нарушается процесс формирования высших психических функций. Этот процесс у детей растянут на годы. Он зарождается в речевом общении и завершается полноценной символической деятельностью. Психическое развитие ребенка, формирование его личности тесно связаны с процессами обучения и воспитания.    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51. Кто является автором метода «количественного исследования психологических процессов в норме и патологических состояниях», известного как «психологические профили»?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Григорий Иванович Россолимо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5декабря 1860г, Одесса-29 сентября 1928г.,Москва русский и советский невропатолог  и  дефектолог.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52.  Назовите принцип психологического изучения детей с проблемами в развитии.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1.Принцип комплексного подхода;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Принцип целостного изучения ребенка;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Принцип динамического развития ребенка;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Принцип единства качественного и количественного подхода при оценке психического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53.  Выделите особенность эмоционально-волевой сферы ребёнка с нарушениями интеллекта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Чем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выраженнее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умственная отсталость, тем менее дифференцированы эмоции, нет оттенков переживаний, эмоции неустойчивые, переживания неглубокие и поверхностные.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54. В чем проявляется общая закономерность развития аномальных детей?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4768865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АНОМАЛЬНЫЕ ДЕТИ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имеющие значительные отклонения от нормального физического или психического развития и вследствие этого нуждающиеся в воспитании и обучении в специальных условиях, которые обеспечивают коррекцию и компенсацию недостатков развития.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Нарушенное развитие имеет закономерности, характеризующие как отставание в формировании психики, так и возможную компенсацию нарушений.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Общие закономерности,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характерные для разных отклонений в развитии: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трудности социальной адаптации;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нарушения взаимодействия с социальной средой;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изменения в развитии личности ребенка;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способности к приему и переработке информации;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нарушение словесной регуляции деятельности.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55. Дайте определение понятия «психическое недоразвитие».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Психическое недоразвитие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состояние задержанного или неполного развития психической деятельности в период формирования ребенка. При этом наблюдается недостаток когнитивных, речевых, моторных, социальных возможностей.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Психическое недоразвитие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принято рассматривать в трех группах больных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олигофрениями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различаемых по глубине и тяжести расстройства — при дебильности (легкая степень олигофрении),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имбецильности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(средняя степень олигофрении)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идиотии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(тяжелая форма олигофрении). При всех формах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олигофрений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имеется недоразвитие наивысших человеческих функций, прежде всего мышления, при сохранности филогенетически древних инстинктивных особенностей человека.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56. Назовите показатель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обучаемости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ребёнка в процессе диагностики.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В основу числового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показателя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обучаемости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положено количество дозированной помощи взрослого, проводящего диагностику, которое необходимо ребенку для достижения необходимых результатов.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Экспериментальная процедура, позволяющая исследовать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обучаемость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предполагает наличие заданий двух уровней сложности: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Задание доступное ребенку для самостоятельного выполнения.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Задание второго уровня, требующее помощи со стороны взрослого.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err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57. Назовите социальный фактор, вызывающий психические заболевания в детском возрасте.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настоящее время актуальной проблемой, влияющей на психическое здоровье детей можно считать такие, как развод и воспитание в неполной семье, алкоголизация и наркотизация родителей, «психическая заброшенность детей», дисгармония семейных отношений, когда разногласия и противоречивое воспитание, жестокое обращение с детьми формируют чувство страха, несправедливости, вины, низкой самооценки - состояний эмоциональной нестабильности и невротического реагирования, которые в дальнейшем могут привести, возможно, к болезни, а также к педагогической и социальной запущенности.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58.  Назовите особенность психического развития ребёнка с задержкой психического развития.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нормального темпа психического развития, когда отдельные психические функции (память, внимание, мышление, эмоционально-волевая сфера) отстают в своём развитии от принятых психологических норм для данного возраста.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ЗПР, как психолого-педагогический диагноз ставится только в дошкольном и младшем школьном возрасте, если к окончанию этого периода остаются признаки недоразвития психических функций, то речь идёт уже о конституциональном инфантилизме или об умственной отсталости.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59. Назовите принцип коррекции детей с нарушениями сенсорной сферы.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285860"/>
            <a:ext cx="9358346" cy="4840303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Одним из основных принципов диагностики и коррекции является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принцип комплексного подхода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Специфика развития психики в дошкольном возрасте такова, что при различной локализации нарушений могут наблюдаться сходные проявления. К примеру,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безречевым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неговорящим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возрасте 3-х лет может оказаться ребенок с нарушенным слухом, умственной отсталостью, ребёнок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алалик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ребёнок с задержкой психического развития церебрально-органического генеза. Только всестороннее комплексное изучение соматического состояния, слуховых и зрительных функций, двигательной сферы, познавательной деятельности, личности, выявление уровня развития речи,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знаний, умений и навыков позволяют правильно квалифицировать состояние ребенка, прогнозировать его дальнейшее развитие в условиях адекватной педагогической коррекции — т. е. диагностический комплекс должен включать: медицинское, психологическое, педагогическое исследование ребенка.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Что означает временная интеграция?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Временная интеграция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интеграция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 которой все воспитанники специальной группы (класса) вне зависимости от уровня психофизического и речевого развития объединяются с остальными детьми не реже 2-х раз в месяц для проведения различных мероприятий воспитательного характера;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Смыслом временной интеграции является создание условий для приобретения начального опыта общения с нормально развивающимися сверстниками.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60.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такое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задержанное психическое развитие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Задержанное развитие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замедление темпа всего психического развития, возникающее чаще всего в результате слабо выраженных органических поражений коры головного мозга (обычно парциального характера) или длительных и тяжелых соматических заболеваний.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428628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61. Что такое дисгармоничное психическое развитие?</a:t>
            </a:r>
            <a:r>
              <a:rPr lang="ru-RU" dirty="0" smtClean="0"/>
              <a:t>	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4983179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Дисгармоничное психическое развитие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такая форма нарушений развития, при которой отмечается недостаточность развития эмоционально-волевой и мотивационной сферы личности, при относительной сохранности остальных структур.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Это аномалия характера, неправильное, патологическое развитие, характеризующееся дисгармонией в эмоциональной и волевой сферах.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Включат четыре варианта нарушений: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психопатия;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патологическое формирование личности;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невропатия;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отклонение от темпа полового созревания.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62. Назовите характерную особенность  мышления умственно отсталого ребёнка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Характерной особенностью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дефекта при умственной отсталости является недоразвитие не только познавательной, но и других сторон психической деятельности, т.е. эмоционально волевой сферы, речи, моторики и всей личности ребенка.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Список использованной литературы и </a:t>
            </a:r>
            <a:br>
              <a:rPr lang="ru-RU" sz="2400" dirty="0" smtClean="0"/>
            </a:br>
            <a:r>
              <a:rPr lang="ru-RU" sz="2400" dirty="0" err="1" smtClean="0"/>
              <a:t>интернет-источников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dirty="0" smtClean="0"/>
              <a:t>Специальная педагогика: Учеб. пособие для студ. </a:t>
            </a:r>
            <a:r>
              <a:rPr lang="ru-RU" sz="1200" dirty="0" err="1" smtClean="0"/>
              <a:t>высш</a:t>
            </a:r>
            <a:r>
              <a:rPr lang="ru-RU" sz="1200" dirty="0" smtClean="0"/>
              <a:t>. </a:t>
            </a:r>
            <a:r>
              <a:rPr lang="ru-RU" sz="1200" dirty="0" err="1" smtClean="0"/>
              <a:t>пед</a:t>
            </a:r>
            <a:r>
              <a:rPr lang="ru-RU" sz="1200" dirty="0" smtClean="0"/>
              <a:t>. учеб. заведений / Л.И.Аксенова, Б.А.Архипов, Л.И.Белякова и др.; Под ред. Н.М.Назаровой. – М., 2000.</a:t>
            </a:r>
          </a:p>
          <a:p>
            <a:r>
              <a:rPr lang="ru-RU" sz="1200" dirty="0" smtClean="0"/>
              <a:t>Чиркина Г.В., Черкасова Е.Л. Насущные проблемы деятельности логопедических учреждений в современных условиях // Воспитание и обучение детей с нарушениями развития. 2009, №4. С 22-29.</a:t>
            </a:r>
          </a:p>
          <a:p>
            <a:r>
              <a:rPr lang="ru-RU" sz="1200" dirty="0" err="1" smtClean="0"/>
              <a:t>Хватцев</a:t>
            </a:r>
            <a:r>
              <a:rPr lang="ru-RU" sz="1200" dirty="0" smtClean="0"/>
              <a:t> М.Е. Логопедия. – М., 1959.</a:t>
            </a:r>
          </a:p>
          <a:p>
            <a:r>
              <a:rPr lang="ru-RU" sz="1200" dirty="0" smtClean="0"/>
              <a:t>Понятийно-терминологический словарь логопеда / Под ред. В.И.Селиверстова. – М., 1997</a:t>
            </a:r>
            <a:r>
              <a:rPr lang="ru-RU" sz="1200" dirty="0" smtClean="0"/>
              <a:t>.</a:t>
            </a:r>
          </a:p>
          <a:p>
            <a:pPr lvl="0"/>
            <a:r>
              <a:rPr lang="ru-RU" sz="1200" dirty="0" smtClean="0"/>
              <a:t>Государев Н.А. Клиническая психология: Учебное пособие. – М., 2007. – 144с.</a:t>
            </a:r>
          </a:p>
          <a:p>
            <a:pPr lvl="0"/>
            <a:r>
              <a:rPr lang="ru-RU" sz="1200" dirty="0" smtClean="0"/>
              <a:t>Дефектология. Словарь-справочник /Авт. сост. С.С. Степанов; Под ред. Б.П. </a:t>
            </a:r>
            <a:r>
              <a:rPr lang="ru-RU" sz="1200" dirty="0" err="1" smtClean="0"/>
              <a:t>Пузанова</a:t>
            </a:r>
            <a:r>
              <a:rPr lang="ru-RU" sz="1200" dirty="0" smtClean="0"/>
              <a:t>. – М.: ТЦ Сфера, 2005. – 208с.</a:t>
            </a:r>
          </a:p>
          <a:p>
            <a:pPr lvl="0"/>
            <a:r>
              <a:rPr lang="ru-RU" sz="1200" dirty="0" smtClean="0"/>
              <a:t>Специальная </a:t>
            </a:r>
            <a:r>
              <a:rPr lang="ru-RU" sz="1200" dirty="0" smtClean="0"/>
              <a:t>педагогика / под. Ред. Н.М. Назаровой. – М.: Издательский центр «Академия», 2007. – 400с.</a:t>
            </a:r>
          </a:p>
          <a:p>
            <a:pPr lvl="0"/>
            <a:r>
              <a:rPr lang="ru-RU" sz="1200" dirty="0" err="1" smtClean="0"/>
              <a:t>Никуленко</a:t>
            </a:r>
            <a:r>
              <a:rPr lang="ru-RU" sz="1200" dirty="0" smtClean="0"/>
              <a:t> Т.Г., </a:t>
            </a:r>
            <a:r>
              <a:rPr lang="ru-RU" sz="1200" dirty="0" err="1" smtClean="0"/>
              <a:t>Бандурин</a:t>
            </a:r>
            <a:r>
              <a:rPr lang="ru-RU" sz="1200" dirty="0" smtClean="0"/>
              <a:t> А.П. Коррекционная педагогика: экспресс – справочник для студентов ВУЗов – М., 2008. - 192с.</a:t>
            </a:r>
          </a:p>
          <a:p>
            <a:pPr lvl="0"/>
            <a:r>
              <a:rPr lang="ru-RU" sz="1200" dirty="0" smtClean="0"/>
              <a:t>Слепович Е.С., Поляков А.М. Работа с детьми с интеллектуальной недостаточностью. Практика специальной психологии.  – СПб., 2008. – 247с.</a:t>
            </a:r>
          </a:p>
          <a:p>
            <a:pPr lvl="0"/>
            <a:r>
              <a:rPr lang="ru-RU" sz="1200" dirty="0" smtClean="0"/>
              <a:t>Попова </a:t>
            </a:r>
            <a:r>
              <a:rPr lang="ru-RU" sz="1200" dirty="0" smtClean="0"/>
              <a:t>М.В. Психология растущего человека. М.2002. -102с.</a:t>
            </a:r>
          </a:p>
          <a:p>
            <a:pPr lvl="0"/>
            <a:r>
              <a:rPr lang="ru-RU" sz="1200" dirty="0" smtClean="0"/>
              <a:t>Обухова </a:t>
            </a:r>
            <a:r>
              <a:rPr lang="ru-RU" sz="1200" dirty="0" smtClean="0"/>
              <a:t>Л.Ф. Детская (возрастная) психология.  Учебник. М.: Российское педагогическое агентство, 1996.</a:t>
            </a:r>
          </a:p>
          <a:p>
            <a:pPr lvl="0"/>
            <a:r>
              <a:rPr lang="ru-RU" sz="1200" dirty="0" smtClean="0"/>
              <a:t>Специальная психология</a:t>
            </a:r>
            <a:r>
              <a:rPr lang="ru-RU" sz="1200" b="1" dirty="0" smtClean="0"/>
              <a:t>: </a:t>
            </a:r>
            <a:r>
              <a:rPr lang="ru-RU" sz="1200" dirty="0" smtClean="0"/>
              <a:t>Учеб. пособие для студ. </a:t>
            </a:r>
            <a:r>
              <a:rPr lang="ru-RU" sz="1200" dirty="0" err="1" smtClean="0"/>
              <a:t>высш</a:t>
            </a:r>
            <a:r>
              <a:rPr lang="ru-RU" sz="1200" dirty="0" smtClean="0"/>
              <a:t>. </a:t>
            </a:r>
            <a:r>
              <a:rPr lang="ru-RU" sz="1200" dirty="0" err="1" smtClean="0"/>
              <a:t>пед.учеб</a:t>
            </a:r>
            <a:r>
              <a:rPr lang="ru-RU" sz="1200" dirty="0" smtClean="0"/>
              <a:t>. заведений / В. </a:t>
            </a:r>
            <a:r>
              <a:rPr lang="ru-RU" sz="1200" dirty="0" err="1" smtClean="0"/>
              <a:t>И.Лубовский</a:t>
            </a:r>
            <a:r>
              <a:rPr lang="ru-RU" sz="1200" dirty="0" smtClean="0"/>
              <a:t>, Т. В. Розанова, Л. И.Солнцева и др.; Под ред. </a:t>
            </a:r>
            <a:r>
              <a:rPr lang="ru-RU" sz="1200" dirty="0" err="1" smtClean="0"/>
              <a:t>В.И.Лубовского</a:t>
            </a:r>
            <a:r>
              <a:rPr lang="ru-RU" sz="1200" dirty="0" smtClean="0"/>
              <a:t>. — 2-е изд., </a:t>
            </a:r>
            <a:r>
              <a:rPr lang="ru-RU" sz="1200" dirty="0" err="1" smtClean="0"/>
              <a:t>испр</a:t>
            </a:r>
            <a:r>
              <a:rPr lang="ru-RU" sz="1200" dirty="0" smtClean="0"/>
              <a:t>. </a:t>
            </a:r>
            <a:r>
              <a:rPr lang="ru-RU" sz="1200" dirty="0" err="1" smtClean="0"/>
              <a:t>М.:Издательский</a:t>
            </a:r>
            <a:r>
              <a:rPr lang="ru-RU" sz="1200" dirty="0" smtClean="0"/>
              <a:t> центр «Академия», 2005. — 464с.</a:t>
            </a:r>
          </a:p>
          <a:p>
            <a:pPr lvl="0"/>
            <a:r>
              <a:rPr lang="ru-RU" sz="1200" dirty="0" smtClean="0"/>
              <a:t>Шаповал И.А. Специальная психология: Учебное пособие. – М., 2005. – 224с</a:t>
            </a:r>
            <a:r>
              <a:rPr lang="ru-RU" sz="1200" dirty="0" smtClean="0"/>
              <a:t>.</a:t>
            </a:r>
            <a:endParaRPr lang="ru-RU" sz="1200" dirty="0" smtClean="0"/>
          </a:p>
          <a:p>
            <a:r>
              <a:rPr lang="en-US" sz="1200" dirty="0" smtClean="0">
                <a:solidFill>
                  <a:schemeClr val="tx2"/>
                </a:solidFill>
                <a:hlinkClick r:id="rId2"/>
              </a:rPr>
              <a:t>www .</a:t>
            </a:r>
            <a:r>
              <a:rPr lang="en-US" sz="1200" dirty="0" err="1" smtClean="0">
                <a:solidFill>
                  <a:schemeClr val="tx2"/>
                </a:solidFill>
                <a:hlinkClick r:id="rId2"/>
              </a:rPr>
              <a:t>logoped.ru</a:t>
            </a:r>
            <a:endParaRPr lang="ru-RU" sz="1200" dirty="0" smtClean="0">
              <a:solidFill>
                <a:schemeClr val="tx2"/>
              </a:solidFill>
            </a:endParaRPr>
          </a:p>
          <a:p>
            <a:r>
              <a:rPr lang="en-US" sz="1200" u="sng" dirty="0" smtClean="0">
                <a:solidFill>
                  <a:schemeClr val="tx2"/>
                </a:solidFill>
                <a:hlinkClick r:id="rId3"/>
              </a:rPr>
              <a:t>www.logoburg.com</a:t>
            </a:r>
            <a:endParaRPr lang="ru-RU" sz="1200" u="sng" dirty="0" smtClean="0">
              <a:solidFill>
                <a:schemeClr val="tx2"/>
              </a:solidFill>
            </a:endParaRPr>
          </a:p>
          <a:p>
            <a:r>
              <a:rPr lang="en-US" sz="1200" u="sng" dirty="0" smtClean="0"/>
              <a:t>www.wikipedia.org</a:t>
            </a:r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6.Что является основой для проектирования индивидуальных образовательных программ?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858280" cy="4768865"/>
          </a:xfrm>
        </p:spPr>
        <p:txBody>
          <a:bodyPr/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качестве нормативно-правовых оснований проектирования индивидуальных образовательных программ для воспитанников и обучающихся выступает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закон РФ № 3266 от 10.07.1992 «Об образовании»,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котором отмечается, что разработка и утверждение образовательных программ относятся к компетенции образовательного учреждения (статьи 9, 32).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проектирования и реализации индивидуальной образовательной программы предусматривают следующее: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в образовательном учреждении службы сопровождения, в рамках которой проводится комплексная оценка специалистами необходимости и целесообразности разработки для ребенка с психофизическим недостатком индивидуальной образовательной программы. В качестве такой структуры в образовательном учреждении выступает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консилиум;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желание обучающегося перейти на обучение по индивидуальной программе и осознание им ответственности принимаемого решения;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согласие родителей (законных представителей) на обучение ребенка по индивидуальной образовательной программе.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Что предполагает личностно - ориентированное обучение?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Согласно концепции личностно-ориентированного обучения, каждый ученик – индивидуальность, активно действующий субъект образовательного пространства, со своими особенностями, ценностями, отношением к окружающему миру, субъектным опытом. В условиях личностно-ориентированного подхода каждый ученик для учителя предстает как уникальное явление.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 Что предполагает содержание коррекционно-развивающего направления деятельности учителя- дефектолога?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способов усвоения  социального опыта у детей и подростков с проблемами в развитии.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компенсаторных механизмов становления психики и деятельности ребёнка с проблемами в развитии;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Преодоление и предупреждение у обучающихся вторичных отклонений в развитии их познавательной  сферы, поведения и личности в целом; формирование у обучающихся способов ориентировки в окружающей действительности (метод проб, практическое применение, зрительная ориентировка).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необходимого уровня психофизических функций.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6024</TotalTime>
  <Words>3175</Words>
  <Application>Microsoft Office PowerPoint</Application>
  <PresentationFormat>Экран (4:3)</PresentationFormat>
  <Paragraphs>246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Diseño predeterminado</vt:lpstr>
      <vt:lpstr>Слайд 1</vt:lpstr>
      <vt:lpstr>1.  Назовите психологический    параметр         дизонтогенеза </vt:lpstr>
      <vt:lpstr>2.  Дайте понятие интегрированного обучения.</vt:lpstr>
      <vt:lpstr>3. В чем заключается комбинированная интеграция </vt:lpstr>
      <vt:lpstr>4. Что означает частичная интеграция? </vt:lpstr>
      <vt:lpstr>5. Что означает временная интеграция? </vt:lpstr>
      <vt:lpstr>6.Что является основой для проектирования индивидуальных образовательных программ? </vt:lpstr>
      <vt:lpstr>7. Что предполагает личностно - ориентированное обучение? </vt:lpstr>
      <vt:lpstr>8. Что предполагает содержание коррекционно-развивающего направления деятельности учителя- дефектолога? </vt:lpstr>
      <vt:lpstr>9. Каким документом закреплено максимальное количество детей в специальных классах?  </vt:lpstr>
      <vt:lpstr>10.Что означает технологизация личностно-ориентированного образовательного процесса? </vt:lpstr>
      <vt:lpstr>11.Что включает в себя  диагностическое направление деятельности учителя СКОУ? </vt:lpstr>
      <vt:lpstr>12. Каков алгоритм написания индивидуальной программы сопровождения развития ребенка? </vt:lpstr>
      <vt:lpstr>13. Какая документация является обязательной для учителя-дефектолога?  </vt:lpstr>
      <vt:lpstr>14. Что входит в обязанности учителя СКОУ, заложенные в его должностную инструкцию? </vt:lpstr>
      <vt:lpstr>15. На основе чего проектируется индивидуальный образовательный маршрут ребенка с ОВЗ? </vt:lpstr>
      <vt:lpstr>16.  Что предусматривает индивидуальная образовательная траектория?  </vt:lpstr>
      <vt:lpstr>17.  Что означает понятие социальная адаптация? </vt:lpstr>
      <vt:lpstr>18. Дайте определение понятию «коррекционное обучение». </vt:lpstr>
      <vt:lpstr>19. Дайте определение понятию «коррекционное воспитание». </vt:lpstr>
      <vt:lpstr>20.  Дайте определение понятию «коррекционное развитие». </vt:lpstr>
      <vt:lpstr>21.  В чем заключается принцип природосообразности? </vt:lpstr>
      <vt:lpstr>22.  Дайте определение понятию «личностно ориентированный подход». </vt:lpstr>
      <vt:lpstr>23. Перечислите группы отклоняющегося развития. </vt:lpstr>
      <vt:lpstr>24.  Дайте определение понятию «депривация».  </vt:lpstr>
      <vt:lpstr>25.  Дайте определение понятию «лицо с ограниченными возможностями здоровья». </vt:lpstr>
      <vt:lpstr>26.  Как трактуется в дефектологии понятие «дефект»? </vt:lpstr>
      <vt:lpstr>27. Что означает ранняя помощь в специальном (коррекционном) образовании? </vt:lpstr>
      <vt:lpstr>28. Дайте определение понятию «абилитация». </vt:lpstr>
      <vt:lpstr>29.  Что такое дизонтогенез? </vt:lpstr>
      <vt:lpstr>30.  Как в специальной педагогике трактуется понятие «сензитивный период развития»? </vt:lpstr>
      <vt:lpstr>31. Для какого синдрома характерны выраженная ограниченность контакта с внешней реальностью, нарушения социального взаимодействия, ограниченное, повторяющееся и стереотипное поведение, большая потребность в сохранении стабильности и неизменности его привычного окружения, плохая переносимость изменений в своей жизни?    </vt:lpstr>
      <vt:lpstr> 32. Для какого синдрома характерны двигательная расторможенность, неусидчивость, нарушения внимания, нетерпеливость, суетливость, назойливость, снижение чувства опасности? </vt:lpstr>
      <vt:lpstr>33.  В чем проявляется астенический синдром? </vt:lpstr>
      <vt:lpstr>34. Перечислите первичные дефекты развития ребенка. </vt:lpstr>
      <vt:lpstr>35. Дайте определение понятию «девиантное поведение». </vt:lpstr>
      <vt:lpstr>36.  Что такое дисплазия?  </vt:lpstr>
      <vt:lpstr>37. Перечислите последовательность реализации задач школьного консилиума. </vt:lpstr>
      <vt:lpstr>  38. На что направлена психолого - педагогическая коррекция детей с задержанным развитием?   </vt:lpstr>
      <vt:lpstr>39.  Выделите группы семей по степени десоциализирующего влияния на ребенка.  </vt:lpstr>
      <vt:lpstr>40. Назовите зарубежного педагога и мыслителя первой половины 20 века, разработавшего определенный метод развития органов чувств у умственно-отсталых детей. </vt:lpstr>
      <vt:lpstr>42. Что означает коррекционное воздействие? </vt:lpstr>
      <vt:lpstr>43. Для какого типа отклонений характерно замедление темпа формирования познавательной и эмоциональной сфер с их временной фиксацией на более ранних возрастных этапах?  </vt:lpstr>
      <vt:lpstr>44. Для какого типа отклонений характерно отсутствие типичных для здорового ребенка живости и яркости эмоций; слабая заинтересованность в оценке; низкий уровень притязаний; преобладание компонента двигательной расторможенности; недостаточность памяти, внимания, инертность психических процессов, их медлительность и пониженная переключаемость? </vt:lpstr>
      <vt:lpstr>45. Выделите категории детей с особыми образовательными потребностями.  </vt:lpstr>
      <vt:lpstr>46.  Перечислите виды нарушений письменной речи. </vt:lpstr>
      <vt:lpstr>47. Что такое эхолалия? </vt:lpstr>
      <vt:lpstr>48.  На чем основывается диагностика отклонений в развитии? </vt:lpstr>
      <vt:lpstr>49. Дайте определение понятия «Зона ближайшего развития» по Выготскому Л.С. </vt:lpstr>
      <vt:lpstr>50. Что является теоретической основой диагностики психического развития ребёнка? </vt:lpstr>
      <vt:lpstr>51. Кто является автором метода «количественного исследования психологических процессов в норме и патологических состояниях», известного как «психологические профили»? </vt:lpstr>
      <vt:lpstr>52.  Назовите принцип психологического изучения детей с проблемами в развитии. </vt:lpstr>
      <vt:lpstr>53.  Выделите особенность эмоционально-волевой сферы ребёнка с нарушениями интеллекта</vt:lpstr>
      <vt:lpstr>54. В чем проявляется общая закономерность развития аномальных детей? </vt:lpstr>
      <vt:lpstr>55. Дайте определение понятия «психическое недоразвитие». </vt:lpstr>
      <vt:lpstr>56. Назовите показатель обучаемости ребёнка в процессе диагностики. </vt:lpstr>
      <vt:lpstr>57. Назовите социальный фактор, вызывающий психические заболевания в детском возрасте. </vt:lpstr>
      <vt:lpstr>58.  Назовите особенность психического развития ребёнка с задержкой психического развития. </vt:lpstr>
      <vt:lpstr>59. Назовите принцип коррекции детей с нарушениями сенсорной сферы.  </vt:lpstr>
      <vt:lpstr>60. Что такое задержанное психическое развитие? </vt:lpstr>
      <vt:lpstr>61. Что такое дисгармоничное психическое развитие?  </vt:lpstr>
      <vt:lpstr>62. Назовите характерную особенность  мышления умственно отсталого ребёнка. </vt:lpstr>
      <vt:lpstr>Список использованной литературы и  интернет-источников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ПК</cp:lastModifiedBy>
  <cp:revision>846</cp:revision>
  <dcterms:created xsi:type="dcterms:W3CDTF">2010-05-23T14:28:12Z</dcterms:created>
  <dcterms:modified xsi:type="dcterms:W3CDTF">2013-12-02T11:02:39Z</dcterms:modified>
</cp:coreProperties>
</file>