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B71B7-8E55-4A97-8454-ED6D554B54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8F7033E-4083-434C-BBEF-DB9D06832A8E}">
      <dgm:prSet/>
      <dgm:spPr/>
      <dgm:t>
        <a:bodyPr/>
        <a:lstStyle/>
        <a:p>
          <a:r>
            <a:rPr lang="ru-RU" dirty="0" smtClean="0"/>
            <a:t>От передачи ученикам суммы готовых знаний</a:t>
          </a:r>
          <a:endParaRPr lang="ru-RU" dirty="0"/>
        </a:p>
      </dgm:t>
    </dgm:pt>
    <dgm:pt modelId="{AA6E62E1-03F7-4AC6-9348-ACC7857DBE2A}" type="parTrans" cxnId="{EED2F73E-7D5C-4ADD-8E77-7C39CD1236E8}">
      <dgm:prSet/>
      <dgm:spPr/>
      <dgm:t>
        <a:bodyPr/>
        <a:lstStyle/>
        <a:p>
          <a:endParaRPr lang="ru-RU"/>
        </a:p>
      </dgm:t>
    </dgm:pt>
    <dgm:pt modelId="{A5017AC6-9B78-42D1-9084-240A7B43344F}" type="sibTrans" cxnId="{EED2F73E-7D5C-4ADD-8E77-7C39CD1236E8}">
      <dgm:prSet/>
      <dgm:spPr/>
      <dgm:t>
        <a:bodyPr/>
        <a:lstStyle/>
        <a:p>
          <a:endParaRPr lang="ru-RU"/>
        </a:p>
      </dgm:t>
    </dgm:pt>
    <dgm:pt modelId="{9B1FB65A-737E-4277-82F5-23C34B7397AE}">
      <dgm:prSet/>
      <dgm:spPr/>
      <dgm:t>
        <a:bodyPr/>
        <a:lstStyle/>
        <a:p>
          <a:r>
            <a:rPr lang="ru-RU" dirty="0" smtClean="0"/>
            <a:t>К развитию их «</a:t>
          </a:r>
          <a:r>
            <a:rPr lang="ru-RU" dirty="0" err="1" smtClean="0"/>
            <a:t>креативности</a:t>
          </a:r>
          <a:r>
            <a:rPr lang="ru-RU" dirty="0" smtClean="0"/>
            <a:t>, умения работать в команде, проектного мышления и аналитических способностей, коммуникативных компетенций и способности к самообучению»</a:t>
          </a:r>
          <a:endParaRPr lang="ru-RU" dirty="0"/>
        </a:p>
      </dgm:t>
    </dgm:pt>
    <dgm:pt modelId="{1233397B-9015-474F-BA50-7997ABA3E483}" type="parTrans" cxnId="{7D79A956-FC8D-435B-B703-F34E29CFB16E}">
      <dgm:prSet/>
      <dgm:spPr/>
      <dgm:t>
        <a:bodyPr/>
        <a:lstStyle/>
        <a:p>
          <a:endParaRPr lang="ru-RU"/>
        </a:p>
      </dgm:t>
    </dgm:pt>
    <dgm:pt modelId="{69A0A41A-C6A2-4933-A041-52BE50EB21DD}" type="sibTrans" cxnId="{7D79A956-FC8D-435B-B703-F34E29CFB16E}">
      <dgm:prSet/>
      <dgm:spPr/>
      <dgm:t>
        <a:bodyPr/>
        <a:lstStyle/>
        <a:p>
          <a:endParaRPr lang="ru-RU"/>
        </a:p>
      </dgm:t>
    </dgm:pt>
    <dgm:pt modelId="{3B480B78-BC2F-4552-A6EA-43BA5844AEB3}" type="pres">
      <dgm:prSet presAssocID="{183B71B7-8E55-4A97-8454-ED6D554B54AC}" presName="Name0" presStyleCnt="0">
        <dgm:presLayoutVars>
          <dgm:dir/>
          <dgm:resizeHandles val="exact"/>
        </dgm:presLayoutVars>
      </dgm:prSet>
      <dgm:spPr/>
    </dgm:pt>
    <dgm:pt modelId="{57B2FAF1-7F51-4253-8A78-4AFE60C40E05}" type="pres">
      <dgm:prSet presAssocID="{B8F7033E-4083-434C-BBEF-DB9D06832A8E}" presName="node" presStyleLbl="node1" presStyleIdx="0" presStyleCnt="2" custScaleY="174859" custLinFactNeighborX="6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6BB10-0A95-46DF-9259-721D01CF1B3C}" type="pres">
      <dgm:prSet presAssocID="{A5017AC6-9B78-42D1-9084-240A7B43344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D5A466B1-9A23-42A7-9CEF-C79237A8A03B}" type="pres">
      <dgm:prSet presAssocID="{A5017AC6-9B78-42D1-9084-240A7B43344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BB7CC1D-4298-422B-8004-76F32AFC50E2}" type="pres">
      <dgm:prSet presAssocID="{9B1FB65A-737E-4277-82F5-23C34B7397AE}" presName="node" presStyleLbl="node1" presStyleIdx="1" presStyleCnt="2" custScaleY="168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02F80E-E2CC-4522-BD52-A56B57C65059}" type="presOf" srcId="{183B71B7-8E55-4A97-8454-ED6D554B54AC}" destId="{3B480B78-BC2F-4552-A6EA-43BA5844AEB3}" srcOrd="0" destOrd="0" presId="urn:microsoft.com/office/officeart/2005/8/layout/process1"/>
    <dgm:cxn modelId="{D558518C-2708-46CC-A89B-65AE8CE7DCFF}" type="presOf" srcId="{B8F7033E-4083-434C-BBEF-DB9D06832A8E}" destId="{57B2FAF1-7F51-4253-8A78-4AFE60C40E05}" srcOrd="0" destOrd="0" presId="urn:microsoft.com/office/officeart/2005/8/layout/process1"/>
    <dgm:cxn modelId="{1C824B13-B933-421F-B319-A466B9D21A8D}" type="presOf" srcId="{9B1FB65A-737E-4277-82F5-23C34B7397AE}" destId="{4BB7CC1D-4298-422B-8004-76F32AFC50E2}" srcOrd="0" destOrd="0" presId="urn:microsoft.com/office/officeart/2005/8/layout/process1"/>
    <dgm:cxn modelId="{EED2F73E-7D5C-4ADD-8E77-7C39CD1236E8}" srcId="{183B71B7-8E55-4A97-8454-ED6D554B54AC}" destId="{B8F7033E-4083-434C-BBEF-DB9D06832A8E}" srcOrd="0" destOrd="0" parTransId="{AA6E62E1-03F7-4AC6-9348-ACC7857DBE2A}" sibTransId="{A5017AC6-9B78-42D1-9084-240A7B43344F}"/>
    <dgm:cxn modelId="{537F2906-D9B9-48C9-953B-A62576099E57}" type="presOf" srcId="{A5017AC6-9B78-42D1-9084-240A7B43344F}" destId="{D5A466B1-9A23-42A7-9CEF-C79237A8A03B}" srcOrd="1" destOrd="0" presId="urn:microsoft.com/office/officeart/2005/8/layout/process1"/>
    <dgm:cxn modelId="{7D79A956-FC8D-435B-B703-F34E29CFB16E}" srcId="{183B71B7-8E55-4A97-8454-ED6D554B54AC}" destId="{9B1FB65A-737E-4277-82F5-23C34B7397AE}" srcOrd="1" destOrd="0" parTransId="{1233397B-9015-474F-BA50-7997ABA3E483}" sibTransId="{69A0A41A-C6A2-4933-A041-52BE50EB21DD}"/>
    <dgm:cxn modelId="{225897E3-A8E8-4BBB-99E0-F78CC21416F8}" type="presOf" srcId="{A5017AC6-9B78-42D1-9084-240A7B43344F}" destId="{2EF6BB10-0A95-46DF-9259-721D01CF1B3C}" srcOrd="0" destOrd="0" presId="urn:microsoft.com/office/officeart/2005/8/layout/process1"/>
    <dgm:cxn modelId="{C5CEA136-B1CA-417E-BE0B-2321D1487476}" type="presParOf" srcId="{3B480B78-BC2F-4552-A6EA-43BA5844AEB3}" destId="{57B2FAF1-7F51-4253-8A78-4AFE60C40E05}" srcOrd="0" destOrd="0" presId="urn:microsoft.com/office/officeart/2005/8/layout/process1"/>
    <dgm:cxn modelId="{EB64E90E-2EA9-4040-9EA8-A2886D21B3F9}" type="presParOf" srcId="{3B480B78-BC2F-4552-A6EA-43BA5844AEB3}" destId="{2EF6BB10-0A95-46DF-9259-721D01CF1B3C}" srcOrd="1" destOrd="0" presId="urn:microsoft.com/office/officeart/2005/8/layout/process1"/>
    <dgm:cxn modelId="{6B3B87B9-FC3C-48EF-AA34-2A491161813E}" type="presParOf" srcId="{2EF6BB10-0A95-46DF-9259-721D01CF1B3C}" destId="{D5A466B1-9A23-42A7-9CEF-C79237A8A03B}" srcOrd="0" destOrd="0" presId="urn:microsoft.com/office/officeart/2005/8/layout/process1"/>
    <dgm:cxn modelId="{205E8AB7-424A-44B0-94F9-FE29796CAE50}" type="presParOf" srcId="{3B480B78-BC2F-4552-A6EA-43BA5844AEB3}" destId="{4BB7CC1D-4298-422B-8004-76F32AFC50E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CF77E-1632-4401-B4F7-7E7D3B10100D}" type="doc">
      <dgm:prSet loTypeId="urn:microsoft.com/office/officeart/2005/8/layout/radial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2478A91-6F84-419A-AC7A-44D7C2E32A9C}">
      <dgm:prSet phldrT="[Текст]"/>
      <dgm:spPr/>
      <dgm:t>
        <a:bodyPr/>
        <a:lstStyle/>
        <a:p>
          <a:r>
            <a:rPr lang="ru-RU" dirty="0" smtClean="0"/>
            <a:t>Новый год</a:t>
          </a:r>
          <a:endParaRPr lang="ru-RU" dirty="0"/>
        </a:p>
      </dgm:t>
    </dgm:pt>
    <dgm:pt modelId="{DFA06625-0641-49BF-868A-6BE768E8DBBB}" type="parTrans" cxnId="{4A64ACCC-AF00-4ADD-8395-1005ACAF8951}">
      <dgm:prSet/>
      <dgm:spPr/>
      <dgm:t>
        <a:bodyPr/>
        <a:lstStyle/>
        <a:p>
          <a:endParaRPr lang="ru-RU"/>
        </a:p>
      </dgm:t>
    </dgm:pt>
    <dgm:pt modelId="{F668D3D0-79EA-4641-A717-4C32661773D3}" type="sibTrans" cxnId="{4A64ACCC-AF00-4ADD-8395-1005ACAF8951}">
      <dgm:prSet/>
      <dgm:spPr/>
      <dgm:t>
        <a:bodyPr/>
        <a:lstStyle/>
        <a:p>
          <a:endParaRPr lang="ru-RU"/>
        </a:p>
      </dgm:t>
    </dgm:pt>
    <dgm:pt modelId="{32B50F5A-3F96-4485-9E05-7EC820E8D30F}">
      <dgm:prSet phldrT="[Текст]"/>
      <dgm:spPr/>
      <dgm:t>
        <a:bodyPr/>
        <a:lstStyle/>
        <a:p>
          <a:r>
            <a:rPr lang="ru-RU" dirty="0" smtClean="0"/>
            <a:t>Новогодние каникулы</a:t>
          </a:r>
          <a:endParaRPr lang="ru-RU" dirty="0"/>
        </a:p>
      </dgm:t>
    </dgm:pt>
    <dgm:pt modelId="{25FAC667-8FBA-42DD-A109-1CF555D571F3}" type="parTrans" cxnId="{59D61B4A-05E7-4F65-969C-E42D90912798}">
      <dgm:prSet/>
      <dgm:spPr/>
      <dgm:t>
        <a:bodyPr/>
        <a:lstStyle/>
        <a:p>
          <a:endParaRPr lang="ru-RU"/>
        </a:p>
      </dgm:t>
    </dgm:pt>
    <dgm:pt modelId="{5D6C16B9-9FA8-4287-882D-74AC07A3B04F}" type="sibTrans" cxnId="{59D61B4A-05E7-4F65-969C-E42D90912798}">
      <dgm:prSet/>
      <dgm:spPr/>
      <dgm:t>
        <a:bodyPr/>
        <a:lstStyle/>
        <a:p>
          <a:endParaRPr lang="ru-RU"/>
        </a:p>
      </dgm:t>
    </dgm:pt>
    <dgm:pt modelId="{44B34708-8E4E-420D-B0D9-828A24885D37}">
      <dgm:prSet phldrT="[Текст]"/>
      <dgm:spPr/>
      <dgm:t>
        <a:bodyPr/>
        <a:lstStyle/>
        <a:p>
          <a:r>
            <a:rPr lang="ru-RU" dirty="0" smtClean="0"/>
            <a:t>Дед Мороз и Санта Клаус</a:t>
          </a:r>
          <a:endParaRPr lang="ru-RU" dirty="0"/>
        </a:p>
      </dgm:t>
    </dgm:pt>
    <dgm:pt modelId="{56785119-9FDB-4F5D-B83D-1689D1396B09}" type="parTrans" cxnId="{5CF7C781-E65C-4C20-83B2-D593CB26E195}">
      <dgm:prSet/>
      <dgm:spPr/>
      <dgm:t>
        <a:bodyPr/>
        <a:lstStyle/>
        <a:p>
          <a:endParaRPr lang="ru-RU"/>
        </a:p>
      </dgm:t>
    </dgm:pt>
    <dgm:pt modelId="{DAB18062-0959-44FA-95E7-81AE5307C280}" type="sibTrans" cxnId="{5CF7C781-E65C-4C20-83B2-D593CB26E195}">
      <dgm:prSet/>
      <dgm:spPr/>
      <dgm:t>
        <a:bodyPr/>
        <a:lstStyle/>
        <a:p>
          <a:endParaRPr lang="ru-RU"/>
        </a:p>
      </dgm:t>
    </dgm:pt>
    <dgm:pt modelId="{9BA38976-6A15-4483-9538-7EFB5A0D9C64}">
      <dgm:prSet phldrT="[Текст]"/>
      <dgm:spPr/>
      <dgm:t>
        <a:bodyPr/>
        <a:lstStyle/>
        <a:p>
          <a:r>
            <a:rPr lang="ru-RU" dirty="0" smtClean="0"/>
            <a:t>Оформление новогоднего стола</a:t>
          </a:r>
          <a:endParaRPr lang="ru-RU" dirty="0"/>
        </a:p>
      </dgm:t>
    </dgm:pt>
    <dgm:pt modelId="{1CCB5E6B-2B55-4095-86A7-AF58D31F7F3E}" type="parTrans" cxnId="{2D0CB6E2-FF31-40C3-A92F-3FB5923C093D}">
      <dgm:prSet/>
      <dgm:spPr/>
      <dgm:t>
        <a:bodyPr/>
        <a:lstStyle/>
        <a:p>
          <a:endParaRPr lang="ru-RU"/>
        </a:p>
      </dgm:t>
    </dgm:pt>
    <dgm:pt modelId="{22366E1B-2C71-43AE-A700-65F82ED4866D}" type="sibTrans" cxnId="{2D0CB6E2-FF31-40C3-A92F-3FB5923C093D}">
      <dgm:prSet/>
      <dgm:spPr/>
      <dgm:t>
        <a:bodyPr/>
        <a:lstStyle/>
        <a:p>
          <a:endParaRPr lang="ru-RU"/>
        </a:p>
      </dgm:t>
    </dgm:pt>
    <dgm:pt modelId="{73E4E35E-D199-414E-81A0-85C125E02865}">
      <dgm:prSet phldrT="[Текст]"/>
      <dgm:spPr/>
      <dgm:t>
        <a:bodyPr/>
        <a:lstStyle/>
        <a:p>
          <a:r>
            <a:rPr lang="ru-RU" dirty="0" smtClean="0"/>
            <a:t>Снежные скульптуры</a:t>
          </a:r>
          <a:endParaRPr lang="ru-RU" dirty="0"/>
        </a:p>
      </dgm:t>
    </dgm:pt>
    <dgm:pt modelId="{44D3FF33-B80B-454E-926B-C09FE986D3C9}" type="parTrans" cxnId="{1C83F547-7728-4539-9B09-9F36130A613B}">
      <dgm:prSet/>
      <dgm:spPr/>
      <dgm:t>
        <a:bodyPr/>
        <a:lstStyle/>
        <a:p>
          <a:endParaRPr lang="ru-RU"/>
        </a:p>
      </dgm:t>
    </dgm:pt>
    <dgm:pt modelId="{E056E72B-BBA3-4AC1-86F3-98D8BCCEA50B}" type="sibTrans" cxnId="{1C83F547-7728-4539-9B09-9F36130A613B}">
      <dgm:prSet/>
      <dgm:spPr/>
      <dgm:t>
        <a:bodyPr/>
        <a:lstStyle/>
        <a:p>
          <a:endParaRPr lang="ru-RU"/>
        </a:p>
      </dgm:t>
    </dgm:pt>
    <dgm:pt modelId="{3907AFD8-B8EE-45A0-A9AE-2DAF9B6378E7}">
      <dgm:prSet phldrT="[Текст]"/>
      <dgm:spPr/>
      <dgm:t>
        <a:bodyPr/>
        <a:lstStyle/>
        <a:p>
          <a:r>
            <a:rPr lang="ru-RU" dirty="0" smtClean="0"/>
            <a:t>Неожиданный концерт</a:t>
          </a:r>
          <a:endParaRPr lang="ru-RU" dirty="0"/>
        </a:p>
      </dgm:t>
    </dgm:pt>
    <dgm:pt modelId="{B5691603-9811-46C8-AAD6-AC389AEC7D1D}" type="parTrans" cxnId="{78D3B9C3-760C-4C99-8F97-9AB7E04E8D91}">
      <dgm:prSet/>
      <dgm:spPr/>
      <dgm:t>
        <a:bodyPr/>
        <a:lstStyle/>
        <a:p>
          <a:endParaRPr lang="ru-RU"/>
        </a:p>
      </dgm:t>
    </dgm:pt>
    <dgm:pt modelId="{60A88F3A-C851-4C90-B881-94274DA29C6F}" type="sibTrans" cxnId="{78D3B9C3-760C-4C99-8F97-9AB7E04E8D91}">
      <dgm:prSet/>
      <dgm:spPr/>
      <dgm:t>
        <a:bodyPr/>
        <a:lstStyle/>
        <a:p>
          <a:endParaRPr lang="ru-RU"/>
        </a:p>
      </dgm:t>
    </dgm:pt>
    <dgm:pt modelId="{4F6BF725-59AB-4B46-8C38-0C805F6B4EAA}">
      <dgm:prSet phldrT="[Текст]"/>
      <dgm:spPr/>
      <dgm:t>
        <a:bodyPr/>
        <a:lstStyle/>
        <a:p>
          <a:r>
            <a:rPr lang="ru-RU" dirty="0" smtClean="0"/>
            <a:t>Традиции новогодних праздников</a:t>
          </a:r>
          <a:endParaRPr lang="ru-RU" dirty="0"/>
        </a:p>
      </dgm:t>
    </dgm:pt>
    <dgm:pt modelId="{18DA996E-49D4-4487-A09B-076F5E3EAAC0}" type="parTrans" cxnId="{B9DA7A71-F5C2-47FC-BA78-BA0CACB0D8EA}">
      <dgm:prSet/>
      <dgm:spPr/>
      <dgm:t>
        <a:bodyPr/>
        <a:lstStyle/>
        <a:p>
          <a:endParaRPr lang="ru-RU"/>
        </a:p>
      </dgm:t>
    </dgm:pt>
    <dgm:pt modelId="{D8FB9FB2-63D9-4EF4-89CA-3295F1EBD8ED}" type="sibTrans" cxnId="{B9DA7A71-F5C2-47FC-BA78-BA0CACB0D8EA}">
      <dgm:prSet/>
      <dgm:spPr/>
      <dgm:t>
        <a:bodyPr/>
        <a:lstStyle/>
        <a:p>
          <a:endParaRPr lang="ru-RU"/>
        </a:p>
      </dgm:t>
    </dgm:pt>
    <dgm:pt modelId="{A45F766C-CEBB-43F3-B905-EA90E4E76CDE}" type="pres">
      <dgm:prSet presAssocID="{FAFCF77E-1632-4401-B4F7-7E7D3B1010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06D43-C238-40C4-9D8D-A7A8430C8271}" type="pres">
      <dgm:prSet presAssocID="{F2478A91-6F84-419A-AC7A-44D7C2E32A9C}" presName="centerShape" presStyleLbl="node0" presStyleIdx="0" presStyleCnt="1"/>
      <dgm:spPr/>
      <dgm:t>
        <a:bodyPr/>
        <a:lstStyle/>
        <a:p>
          <a:endParaRPr lang="ru-RU"/>
        </a:p>
      </dgm:t>
    </dgm:pt>
    <dgm:pt modelId="{9E3F6949-A916-4C34-9449-92DDB884E0B1}" type="pres">
      <dgm:prSet presAssocID="{25FAC667-8FBA-42DD-A109-1CF555D571F3}" presName="Name9" presStyleLbl="parChTrans1D2" presStyleIdx="0" presStyleCnt="6"/>
      <dgm:spPr/>
      <dgm:t>
        <a:bodyPr/>
        <a:lstStyle/>
        <a:p>
          <a:endParaRPr lang="ru-RU"/>
        </a:p>
      </dgm:t>
    </dgm:pt>
    <dgm:pt modelId="{88288A67-9141-4C0D-90C1-71900A38E66E}" type="pres">
      <dgm:prSet presAssocID="{25FAC667-8FBA-42DD-A109-1CF555D571F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0D25189-6AC9-4CD9-8BB2-981CE015AE45}" type="pres">
      <dgm:prSet presAssocID="{32B50F5A-3F96-4485-9E05-7EC820E8D30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780DC-CE6F-48B4-8CED-6D3B7370885E}" type="pres">
      <dgm:prSet presAssocID="{56785119-9FDB-4F5D-B83D-1689D1396B09}" presName="Name9" presStyleLbl="parChTrans1D2" presStyleIdx="1" presStyleCnt="6"/>
      <dgm:spPr/>
      <dgm:t>
        <a:bodyPr/>
        <a:lstStyle/>
        <a:p>
          <a:endParaRPr lang="ru-RU"/>
        </a:p>
      </dgm:t>
    </dgm:pt>
    <dgm:pt modelId="{6B34A61B-3E8E-45EB-8597-D0047B2B9533}" type="pres">
      <dgm:prSet presAssocID="{56785119-9FDB-4F5D-B83D-1689D1396B09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B779E7F-1629-4039-9FB9-702666C8BAED}" type="pres">
      <dgm:prSet presAssocID="{44B34708-8E4E-420D-B0D9-828A24885D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81FE4-89A0-467C-BA07-382CDF7DAC92}" type="pres">
      <dgm:prSet presAssocID="{1CCB5E6B-2B55-4095-86A7-AF58D31F7F3E}" presName="Name9" presStyleLbl="parChTrans1D2" presStyleIdx="2" presStyleCnt="6"/>
      <dgm:spPr/>
      <dgm:t>
        <a:bodyPr/>
        <a:lstStyle/>
        <a:p>
          <a:endParaRPr lang="ru-RU"/>
        </a:p>
      </dgm:t>
    </dgm:pt>
    <dgm:pt modelId="{A57FE592-FE10-45CD-A89F-EBA16934D0DD}" type="pres">
      <dgm:prSet presAssocID="{1CCB5E6B-2B55-4095-86A7-AF58D31F7F3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57E70D9-A622-4263-87C9-947273D67C0B}" type="pres">
      <dgm:prSet presAssocID="{9BA38976-6A15-4483-9538-7EFB5A0D9C6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804E4-98B0-4E45-B0C9-6AC8DB7CFE60}" type="pres">
      <dgm:prSet presAssocID="{44D3FF33-B80B-454E-926B-C09FE986D3C9}" presName="Name9" presStyleLbl="parChTrans1D2" presStyleIdx="3" presStyleCnt="6"/>
      <dgm:spPr/>
      <dgm:t>
        <a:bodyPr/>
        <a:lstStyle/>
        <a:p>
          <a:endParaRPr lang="ru-RU"/>
        </a:p>
      </dgm:t>
    </dgm:pt>
    <dgm:pt modelId="{AB5015D8-66F8-4E6D-8C7B-095BCBDCD8CA}" type="pres">
      <dgm:prSet presAssocID="{44D3FF33-B80B-454E-926B-C09FE986D3C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4A30D2E-651C-4367-A1A8-6C0BB8A5F63E}" type="pres">
      <dgm:prSet presAssocID="{73E4E35E-D199-414E-81A0-85C125E0286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43803-9D55-4237-875F-B91AF8CD3B35}" type="pres">
      <dgm:prSet presAssocID="{B5691603-9811-46C8-AAD6-AC389AEC7D1D}" presName="Name9" presStyleLbl="parChTrans1D2" presStyleIdx="4" presStyleCnt="6"/>
      <dgm:spPr/>
      <dgm:t>
        <a:bodyPr/>
        <a:lstStyle/>
        <a:p>
          <a:endParaRPr lang="ru-RU"/>
        </a:p>
      </dgm:t>
    </dgm:pt>
    <dgm:pt modelId="{EF0F1189-C0EF-428B-8943-D47EF437F4E4}" type="pres">
      <dgm:prSet presAssocID="{B5691603-9811-46C8-AAD6-AC389AEC7D1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2B07DFE-D0A2-47BE-B5BE-D83DFBD39AE7}" type="pres">
      <dgm:prSet presAssocID="{3907AFD8-B8EE-45A0-A9AE-2DAF9B6378E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8CF03-DEE7-4B78-B88D-A06471F0C5CF}" type="pres">
      <dgm:prSet presAssocID="{18DA996E-49D4-4487-A09B-076F5E3EAAC0}" presName="Name9" presStyleLbl="parChTrans1D2" presStyleIdx="5" presStyleCnt="6"/>
      <dgm:spPr/>
      <dgm:t>
        <a:bodyPr/>
        <a:lstStyle/>
        <a:p>
          <a:endParaRPr lang="ru-RU"/>
        </a:p>
      </dgm:t>
    </dgm:pt>
    <dgm:pt modelId="{90F3335A-B3C2-4866-9079-3B221E55BD8B}" type="pres">
      <dgm:prSet presAssocID="{18DA996E-49D4-4487-A09B-076F5E3EAAC0}" presName="connTx" presStyleLbl="parChTrans1D2" presStyleIdx="5" presStyleCnt="6"/>
      <dgm:spPr/>
      <dgm:t>
        <a:bodyPr/>
        <a:lstStyle/>
        <a:p>
          <a:endParaRPr lang="ru-RU"/>
        </a:p>
      </dgm:t>
    </dgm:pt>
    <dgm:pt modelId="{965A15C7-51D7-44C9-BB34-67AEA0B0BEF3}" type="pres">
      <dgm:prSet presAssocID="{4F6BF725-59AB-4B46-8C38-0C805F6B4EA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83F547-7728-4539-9B09-9F36130A613B}" srcId="{F2478A91-6F84-419A-AC7A-44D7C2E32A9C}" destId="{73E4E35E-D199-414E-81A0-85C125E02865}" srcOrd="3" destOrd="0" parTransId="{44D3FF33-B80B-454E-926B-C09FE986D3C9}" sibTransId="{E056E72B-BBA3-4AC1-86F3-98D8BCCEA50B}"/>
    <dgm:cxn modelId="{59D61B4A-05E7-4F65-969C-E42D90912798}" srcId="{F2478A91-6F84-419A-AC7A-44D7C2E32A9C}" destId="{32B50F5A-3F96-4485-9E05-7EC820E8D30F}" srcOrd="0" destOrd="0" parTransId="{25FAC667-8FBA-42DD-A109-1CF555D571F3}" sibTransId="{5D6C16B9-9FA8-4287-882D-74AC07A3B04F}"/>
    <dgm:cxn modelId="{CBAC02AA-4835-42D3-9D5B-A52BCFA0007B}" type="presOf" srcId="{4F6BF725-59AB-4B46-8C38-0C805F6B4EAA}" destId="{965A15C7-51D7-44C9-BB34-67AEA0B0BEF3}" srcOrd="0" destOrd="0" presId="urn:microsoft.com/office/officeart/2005/8/layout/radial1"/>
    <dgm:cxn modelId="{40A9D373-9677-4FB4-933D-51E23E8418E3}" type="presOf" srcId="{32B50F5A-3F96-4485-9E05-7EC820E8D30F}" destId="{30D25189-6AC9-4CD9-8BB2-981CE015AE45}" srcOrd="0" destOrd="0" presId="urn:microsoft.com/office/officeart/2005/8/layout/radial1"/>
    <dgm:cxn modelId="{B3BE17C1-8F8E-41E7-9637-33028081776E}" type="presOf" srcId="{56785119-9FDB-4F5D-B83D-1689D1396B09}" destId="{5F1780DC-CE6F-48B4-8CED-6D3B7370885E}" srcOrd="0" destOrd="0" presId="urn:microsoft.com/office/officeart/2005/8/layout/radial1"/>
    <dgm:cxn modelId="{F07822AF-4EDD-46ED-855E-3BAC4C400D88}" type="presOf" srcId="{1CCB5E6B-2B55-4095-86A7-AF58D31F7F3E}" destId="{07381FE4-89A0-467C-BA07-382CDF7DAC92}" srcOrd="0" destOrd="0" presId="urn:microsoft.com/office/officeart/2005/8/layout/radial1"/>
    <dgm:cxn modelId="{8B496FCC-6CAF-4ABC-A7D1-539C404B3B44}" type="presOf" srcId="{18DA996E-49D4-4487-A09B-076F5E3EAAC0}" destId="{09B8CF03-DEE7-4B78-B88D-A06471F0C5CF}" srcOrd="0" destOrd="0" presId="urn:microsoft.com/office/officeart/2005/8/layout/radial1"/>
    <dgm:cxn modelId="{23FB67B6-5110-4D1E-8F84-52823E3BE863}" type="presOf" srcId="{25FAC667-8FBA-42DD-A109-1CF555D571F3}" destId="{9E3F6949-A916-4C34-9449-92DDB884E0B1}" srcOrd="0" destOrd="0" presId="urn:microsoft.com/office/officeart/2005/8/layout/radial1"/>
    <dgm:cxn modelId="{B90B6FD2-A70C-4C10-B6D6-16E4D14E3E5C}" type="presOf" srcId="{56785119-9FDB-4F5D-B83D-1689D1396B09}" destId="{6B34A61B-3E8E-45EB-8597-D0047B2B9533}" srcOrd="1" destOrd="0" presId="urn:microsoft.com/office/officeart/2005/8/layout/radial1"/>
    <dgm:cxn modelId="{F05B00F8-4F49-4BB6-B654-19FA16E977A6}" type="presOf" srcId="{73E4E35E-D199-414E-81A0-85C125E02865}" destId="{44A30D2E-651C-4367-A1A8-6C0BB8A5F63E}" srcOrd="0" destOrd="0" presId="urn:microsoft.com/office/officeart/2005/8/layout/radial1"/>
    <dgm:cxn modelId="{8D400F36-3173-4942-94B9-0F484B7B1E93}" type="presOf" srcId="{B5691603-9811-46C8-AAD6-AC389AEC7D1D}" destId="{30543803-9D55-4237-875F-B91AF8CD3B35}" srcOrd="0" destOrd="0" presId="urn:microsoft.com/office/officeart/2005/8/layout/radial1"/>
    <dgm:cxn modelId="{9C2B7D41-5084-4649-AF9F-E805A51724F5}" type="presOf" srcId="{44D3FF33-B80B-454E-926B-C09FE986D3C9}" destId="{000804E4-98B0-4E45-B0C9-6AC8DB7CFE60}" srcOrd="0" destOrd="0" presId="urn:microsoft.com/office/officeart/2005/8/layout/radial1"/>
    <dgm:cxn modelId="{79D546EA-D85C-4582-9430-66460BBF4D2C}" type="presOf" srcId="{F2478A91-6F84-419A-AC7A-44D7C2E32A9C}" destId="{B4106D43-C238-40C4-9D8D-A7A8430C8271}" srcOrd="0" destOrd="0" presId="urn:microsoft.com/office/officeart/2005/8/layout/radial1"/>
    <dgm:cxn modelId="{2D0CB6E2-FF31-40C3-A92F-3FB5923C093D}" srcId="{F2478A91-6F84-419A-AC7A-44D7C2E32A9C}" destId="{9BA38976-6A15-4483-9538-7EFB5A0D9C64}" srcOrd="2" destOrd="0" parTransId="{1CCB5E6B-2B55-4095-86A7-AF58D31F7F3E}" sibTransId="{22366E1B-2C71-43AE-A700-65F82ED4866D}"/>
    <dgm:cxn modelId="{825C49EC-18D3-41B7-9C5D-7F542278E155}" type="presOf" srcId="{1CCB5E6B-2B55-4095-86A7-AF58D31F7F3E}" destId="{A57FE592-FE10-45CD-A89F-EBA16934D0DD}" srcOrd="1" destOrd="0" presId="urn:microsoft.com/office/officeart/2005/8/layout/radial1"/>
    <dgm:cxn modelId="{9FA5E6D9-9136-438E-8ED6-9A7AFA6E065D}" type="presOf" srcId="{9BA38976-6A15-4483-9538-7EFB5A0D9C64}" destId="{D57E70D9-A622-4263-87C9-947273D67C0B}" srcOrd="0" destOrd="0" presId="urn:microsoft.com/office/officeart/2005/8/layout/radial1"/>
    <dgm:cxn modelId="{4A64ACCC-AF00-4ADD-8395-1005ACAF8951}" srcId="{FAFCF77E-1632-4401-B4F7-7E7D3B10100D}" destId="{F2478A91-6F84-419A-AC7A-44D7C2E32A9C}" srcOrd="0" destOrd="0" parTransId="{DFA06625-0641-49BF-868A-6BE768E8DBBB}" sibTransId="{F668D3D0-79EA-4641-A717-4C32661773D3}"/>
    <dgm:cxn modelId="{E02E4598-E606-433B-8634-E2BA91F2DCCA}" type="presOf" srcId="{3907AFD8-B8EE-45A0-A9AE-2DAF9B6378E7}" destId="{F2B07DFE-D0A2-47BE-B5BE-D83DFBD39AE7}" srcOrd="0" destOrd="0" presId="urn:microsoft.com/office/officeart/2005/8/layout/radial1"/>
    <dgm:cxn modelId="{78D3B9C3-760C-4C99-8F97-9AB7E04E8D91}" srcId="{F2478A91-6F84-419A-AC7A-44D7C2E32A9C}" destId="{3907AFD8-B8EE-45A0-A9AE-2DAF9B6378E7}" srcOrd="4" destOrd="0" parTransId="{B5691603-9811-46C8-AAD6-AC389AEC7D1D}" sibTransId="{60A88F3A-C851-4C90-B881-94274DA29C6F}"/>
    <dgm:cxn modelId="{C6D42FF2-B10C-4435-9E7C-19597C84D103}" type="presOf" srcId="{18DA996E-49D4-4487-A09B-076F5E3EAAC0}" destId="{90F3335A-B3C2-4866-9079-3B221E55BD8B}" srcOrd="1" destOrd="0" presId="urn:microsoft.com/office/officeart/2005/8/layout/radial1"/>
    <dgm:cxn modelId="{5CF7C781-E65C-4C20-83B2-D593CB26E195}" srcId="{F2478A91-6F84-419A-AC7A-44D7C2E32A9C}" destId="{44B34708-8E4E-420D-B0D9-828A24885D37}" srcOrd="1" destOrd="0" parTransId="{56785119-9FDB-4F5D-B83D-1689D1396B09}" sibTransId="{DAB18062-0959-44FA-95E7-81AE5307C280}"/>
    <dgm:cxn modelId="{27DF5C24-F21D-40E7-9336-8F14A0D279F8}" type="presOf" srcId="{B5691603-9811-46C8-AAD6-AC389AEC7D1D}" destId="{EF0F1189-C0EF-428B-8943-D47EF437F4E4}" srcOrd="1" destOrd="0" presId="urn:microsoft.com/office/officeart/2005/8/layout/radial1"/>
    <dgm:cxn modelId="{6B874E26-410A-4BC8-ABD6-A505F15125B8}" type="presOf" srcId="{FAFCF77E-1632-4401-B4F7-7E7D3B10100D}" destId="{A45F766C-CEBB-43F3-B905-EA90E4E76CDE}" srcOrd="0" destOrd="0" presId="urn:microsoft.com/office/officeart/2005/8/layout/radial1"/>
    <dgm:cxn modelId="{0682F35C-298D-409E-968B-AF895EB64E8E}" type="presOf" srcId="{25FAC667-8FBA-42DD-A109-1CF555D571F3}" destId="{88288A67-9141-4C0D-90C1-71900A38E66E}" srcOrd="1" destOrd="0" presId="urn:microsoft.com/office/officeart/2005/8/layout/radial1"/>
    <dgm:cxn modelId="{93F2D991-DAE2-4981-B6CA-DF2741813CC5}" type="presOf" srcId="{44B34708-8E4E-420D-B0D9-828A24885D37}" destId="{BB779E7F-1629-4039-9FB9-702666C8BAED}" srcOrd="0" destOrd="0" presId="urn:microsoft.com/office/officeart/2005/8/layout/radial1"/>
    <dgm:cxn modelId="{F8079F19-29CC-43BE-9EE3-38E05A3872B5}" type="presOf" srcId="{44D3FF33-B80B-454E-926B-C09FE986D3C9}" destId="{AB5015D8-66F8-4E6D-8C7B-095BCBDCD8CA}" srcOrd="1" destOrd="0" presId="urn:microsoft.com/office/officeart/2005/8/layout/radial1"/>
    <dgm:cxn modelId="{B9DA7A71-F5C2-47FC-BA78-BA0CACB0D8EA}" srcId="{F2478A91-6F84-419A-AC7A-44D7C2E32A9C}" destId="{4F6BF725-59AB-4B46-8C38-0C805F6B4EAA}" srcOrd="5" destOrd="0" parTransId="{18DA996E-49D4-4487-A09B-076F5E3EAAC0}" sibTransId="{D8FB9FB2-63D9-4EF4-89CA-3295F1EBD8ED}"/>
    <dgm:cxn modelId="{12C5BCC3-3185-457E-A7B1-60424CE39B27}" type="presParOf" srcId="{A45F766C-CEBB-43F3-B905-EA90E4E76CDE}" destId="{B4106D43-C238-40C4-9D8D-A7A8430C8271}" srcOrd="0" destOrd="0" presId="urn:microsoft.com/office/officeart/2005/8/layout/radial1"/>
    <dgm:cxn modelId="{4CFD08D3-E507-4591-8B6F-238C3996EF61}" type="presParOf" srcId="{A45F766C-CEBB-43F3-B905-EA90E4E76CDE}" destId="{9E3F6949-A916-4C34-9449-92DDB884E0B1}" srcOrd="1" destOrd="0" presId="urn:microsoft.com/office/officeart/2005/8/layout/radial1"/>
    <dgm:cxn modelId="{17DE2CF2-AF93-4AF4-941A-3481BCA99C35}" type="presParOf" srcId="{9E3F6949-A916-4C34-9449-92DDB884E0B1}" destId="{88288A67-9141-4C0D-90C1-71900A38E66E}" srcOrd="0" destOrd="0" presId="urn:microsoft.com/office/officeart/2005/8/layout/radial1"/>
    <dgm:cxn modelId="{916A7611-0A5E-4DC2-B51F-F51AF3F1FE6C}" type="presParOf" srcId="{A45F766C-CEBB-43F3-B905-EA90E4E76CDE}" destId="{30D25189-6AC9-4CD9-8BB2-981CE015AE45}" srcOrd="2" destOrd="0" presId="urn:microsoft.com/office/officeart/2005/8/layout/radial1"/>
    <dgm:cxn modelId="{17C1F2B8-C9D9-423F-82D3-D81419188F0D}" type="presParOf" srcId="{A45F766C-CEBB-43F3-B905-EA90E4E76CDE}" destId="{5F1780DC-CE6F-48B4-8CED-6D3B7370885E}" srcOrd="3" destOrd="0" presId="urn:microsoft.com/office/officeart/2005/8/layout/radial1"/>
    <dgm:cxn modelId="{8B996977-0A4F-448D-9F0E-CDD21B2527EC}" type="presParOf" srcId="{5F1780DC-CE6F-48B4-8CED-6D3B7370885E}" destId="{6B34A61B-3E8E-45EB-8597-D0047B2B9533}" srcOrd="0" destOrd="0" presId="urn:microsoft.com/office/officeart/2005/8/layout/radial1"/>
    <dgm:cxn modelId="{220BB852-C9A1-486F-B79A-2FD756A0CA7B}" type="presParOf" srcId="{A45F766C-CEBB-43F3-B905-EA90E4E76CDE}" destId="{BB779E7F-1629-4039-9FB9-702666C8BAED}" srcOrd="4" destOrd="0" presId="urn:microsoft.com/office/officeart/2005/8/layout/radial1"/>
    <dgm:cxn modelId="{5D2D57B2-99E1-44D7-A959-80C3943A578F}" type="presParOf" srcId="{A45F766C-CEBB-43F3-B905-EA90E4E76CDE}" destId="{07381FE4-89A0-467C-BA07-382CDF7DAC92}" srcOrd="5" destOrd="0" presId="urn:microsoft.com/office/officeart/2005/8/layout/radial1"/>
    <dgm:cxn modelId="{A069524E-20BF-48FB-9467-699EAB5D092D}" type="presParOf" srcId="{07381FE4-89A0-467C-BA07-382CDF7DAC92}" destId="{A57FE592-FE10-45CD-A89F-EBA16934D0DD}" srcOrd="0" destOrd="0" presId="urn:microsoft.com/office/officeart/2005/8/layout/radial1"/>
    <dgm:cxn modelId="{AAD63376-6271-4B9D-A314-03D09D3EDE53}" type="presParOf" srcId="{A45F766C-CEBB-43F3-B905-EA90E4E76CDE}" destId="{D57E70D9-A622-4263-87C9-947273D67C0B}" srcOrd="6" destOrd="0" presId="urn:microsoft.com/office/officeart/2005/8/layout/radial1"/>
    <dgm:cxn modelId="{7416C1BD-2046-489D-BEEA-0B11D5CD4146}" type="presParOf" srcId="{A45F766C-CEBB-43F3-B905-EA90E4E76CDE}" destId="{000804E4-98B0-4E45-B0C9-6AC8DB7CFE60}" srcOrd="7" destOrd="0" presId="urn:microsoft.com/office/officeart/2005/8/layout/radial1"/>
    <dgm:cxn modelId="{989932B5-FEEE-4518-93BD-B70B4FD16072}" type="presParOf" srcId="{000804E4-98B0-4E45-B0C9-6AC8DB7CFE60}" destId="{AB5015D8-66F8-4E6D-8C7B-095BCBDCD8CA}" srcOrd="0" destOrd="0" presId="urn:microsoft.com/office/officeart/2005/8/layout/radial1"/>
    <dgm:cxn modelId="{9DC469FC-EEC3-4642-AB74-82C570FE013D}" type="presParOf" srcId="{A45F766C-CEBB-43F3-B905-EA90E4E76CDE}" destId="{44A30D2E-651C-4367-A1A8-6C0BB8A5F63E}" srcOrd="8" destOrd="0" presId="urn:microsoft.com/office/officeart/2005/8/layout/radial1"/>
    <dgm:cxn modelId="{6536258A-0799-48F4-B387-DB0CB6387DCE}" type="presParOf" srcId="{A45F766C-CEBB-43F3-B905-EA90E4E76CDE}" destId="{30543803-9D55-4237-875F-B91AF8CD3B35}" srcOrd="9" destOrd="0" presId="urn:microsoft.com/office/officeart/2005/8/layout/radial1"/>
    <dgm:cxn modelId="{5DB9A6DC-1D24-46A9-8C9A-68DE3077C139}" type="presParOf" srcId="{30543803-9D55-4237-875F-B91AF8CD3B35}" destId="{EF0F1189-C0EF-428B-8943-D47EF437F4E4}" srcOrd="0" destOrd="0" presId="urn:microsoft.com/office/officeart/2005/8/layout/radial1"/>
    <dgm:cxn modelId="{08928E7E-5745-4648-B262-6908B8063F23}" type="presParOf" srcId="{A45F766C-CEBB-43F3-B905-EA90E4E76CDE}" destId="{F2B07DFE-D0A2-47BE-B5BE-D83DFBD39AE7}" srcOrd="10" destOrd="0" presId="urn:microsoft.com/office/officeart/2005/8/layout/radial1"/>
    <dgm:cxn modelId="{5399FCB3-CC11-4FDE-9282-E19552114A65}" type="presParOf" srcId="{A45F766C-CEBB-43F3-B905-EA90E4E76CDE}" destId="{09B8CF03-DEE7-4B78-B88D-A06471F0C5CF}" srcOrd="11" destOrd="0" presId="urn:microsoft.com/office/officeart/2005/8/layout/radial1"/>
    <dgm:cxn modelId="{34916C62-281D-4482-8229-F0AB0DD5C693}" type="presParOf" srcId="{09B8CF03-DEE7-4B78-B88D-A06471F0C5CF}" destId="{90F3335A-B3C2-4866-9079-3B221E55BD8B}" srcOrd="0" destOrd="0" presId="urn:microsoft.com/office/officeart/2005/8/layout/radial1"/>
    <dgm:cxn modelId="{4F23B6F0-978D-47F2-9B3B-D90296450B1B}" type="presParOf" srcId="{A45F766C-CEBB-43F3-B905-EA90E4E76CDE}" destId="{965A15C7-51D7-44C9-BB34-67AEA0B0BEF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84C78D-2A2E-4AC8-8FB9-A3F1820C9E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AB1E23-7506-4DB8-95A3-55AA0016E5DC}">
      <dgm:prSet phldrT="[Текст]"/>
      <dgm:spPr/>
      <dgm:t>
        <a:bodyPr/>
        <a:lstStyle/>
        <a:p>
          <a:pPr algn="ctr"/>
          <a:r>
            <a:rPr lang="ru-RU" b="1" u="none" dirty="0" smtClean="0"/>
            <a:t>подумать</a:t>
          </a:r>
          <a:endParaRPr lang="ru-RU" u="none" dirty="0"/>
        </a:p>
      </dgm:t>
    </dgm:pt>
    <dgm:pt modelId="{3805446E-70D2-4F7F-85AA-6DC11BDC10B0}" type="parTrans" cxnId="{3FE6AEFE-5955-4B83-9E7B-34497A364CF7}">
      <dgm:prSet/>
      <dgm:spPr/>
      <dgm:t>
        <a:bodyPr/>
        <a:lstStyle/>
        <a:p>
          <a:endParaRPr lang="ru-RU"/>
        </a:p>
      </dgm:t>
    </dgm:pt>
    <dgm:pt modelId="{09CB0F12-DE9A-48D2-B18E-CB4C71C930B0}" type="sibTrans" cxnId="{3FE6AEFE-5955-4B83-9E7B-34497A364CF7}">
      <dgm:prSet/>
      <dgm:spPr/>
      <dgm:t>
        <a:bodyPr/>
        <a:lstStyle/>
        <a:p>
          <a:endParaRPr lang="ru-RU"/>
        </a:p>
      </dgm:t>
    </dgm:pt>
    <dgm:pt modelId="{B00999AB-2C78-4AEF-A806-FE6E865A3DF8}">
      <dgm:prSet phldrT="[Текст]"/>
      <dgm:spPr/>
      <dgm:t>
        <a:bodyPr/>
        <a:lstStyle/>
        <a:p>
          <a:pPr algn="ctr"/>
          <a:r>
            <a:rPr lang="ru-RU" b="1" dirty="0" smtClean="0"/>
            <a:t>понаблюдать</a:t>
          </a:r>
          <a:endParaRPr lang="ru-RU" dirty="0"/>
        </a:p>
      </dgm:t>
    </dgm:pt>
    <dgm:pt modelId="{1DE653DB-1A4D-4AB3-8DDF-7893C49FC87B}" type="parTrans" cxnId="{1C495FA7-B3E6-4732-8F91-470B03958D1C}">
      <dgm:prSet/>
      <dgm:spPr/>
      <dgm:t>
        <a:bodyPr/>
        <a:lstStyle/>
        <a:p>
          <a:endParaRPr lang="ru-RU"/>
        </a:p>
      </dgm:t>
    </dgm:pt>
    <dgm:pt modelId="{35310DE3-ABC2-4F1F-A07F-B5FD40EC1214}" type="sibTrans" cxnId="{1C495FA7-B3E6-4732-8F91-470B03958D1C}">
      <dgm:prSet/>
      <dgm:spPr/>
      <dgm:t>
        <a:bodyPr/>
        <a:lstStyle/>
        <a:p>
          <a:endParaRPr lang="ru-RU"/>
        </a:p>
      </dgm:t>
    </dgm:pt>
    <dgm:pt modelId="{75AEB27B-E064-4162-A211-DFB62478D186}">
      <dgm:prSet/>
      <dgm:spPr/>
      <dgm:t>
        <a:bodyPr/>
        <a:lstStyle/>
        <a:p>
          <a:pPr algn="ctr"/>
          <a:r>
            <a:rPr lang="ru-RU" b="1" smtClean="0"/>
            <a:t>спросить у другого человека</a:t>
          </a:r>
          <a:endParaRPr lang="ru-RU"/>
        </a:p>
      </dgm:t>
    </dgm:pt>
    <dgm:pt modelId="{28D5C61E-4895-410C-B01C-AB75F450B3FD}" type="parTrans" cxnId="{FAB38660-CD7D-4418-BB32-BACE7EF95ED8}">
      <dgm:prSet/>
      <dgm:spPr/>
      <dgm:t>
        <a:bodyPr/>
        <a:lstStyle/>
        <a:p>
          <a:endParaRPr lang="ru-RU"/>
        </a:p>
      </dgm:t>
    </dgm:pt>
    <dgm:pt modelId="{9A19B781-DD67-4458-AFF5-15C08DACD718}" type="sibTrans" cxnId="{FAB38660-CD7D-4418-BB32-BACE7EF95ED8}">
      <dgm:prSet/>
      <dgm:spPr/>
      <dgm:t>
        <a:bodyPr/>
        <a:lstStyle/>
        <a:p>
          <a:endParaRPr lang="ru-RU"/>
        </a:p>
      </dgm:t>
    </dgm:pt>
    <dgm:pt modelId="{A9C3E9FB-1DF7-4FE8-AAD3-B73691E5CC1D}">
      <dgm:prSet/>
      <dgm:spPr/>
      <dgm:t>
        <a:bodyPr/>
        <a:lstStyle/>
        <a:p>
          <a:pPr algn="ctr"/>
          <a:r>
            <a:rPr lang="ru-RU" b="1" dirty="0" smtClean="0"/>
            <a:t>получить информацию из книг</a:t>
          </a:r>
          <a:endParaRPr lang="ru-RU" dirty="0"/>
        </a:p>
      </dgm:t>
    </dgm:pt>
    <dgm:pt modelId="{B7E4E353-9B7E-4AD9-8982-1CA8663A4C44}" type="parTrans" cxnId="{D6F84EA2-7DB0-48D0-9B72-F3327EC05DE9}">
      <dgm:prSet/>
      <dgm:spPr/>
      <dgm:t>
        <a:bodyPr/>
        <a:lstStyle/>
        <a:p>
          <a:endParaRPr lang="ru-RU"/>
        </a:p>
      </dgm:t>
    </dgm:pt>
    <dgm:pt modelId="{459284C6-8C7B-4F66-A48D-5D5DDDB94722}" type="sibTrans" cxnId="{D6F84EA2-7DB0-48D0-9B72-F3327EC05DE9}">
      <dgm:prSet/>
      <dgm:spPr/>
      <dgm:t>
        <a:bodyPr/>
        <a:lstStyle/>
        <a:p>
          <a:endParaRPr lang="ru-RU"/>
        </a:p>
      </dgm:t>
    </dgm:pt>
    <dgm:pt modelId="{A3826355-320E-4D69-AC07-F075BE3BF158}">
      <dgm:prSet phldrT="[Текст]"/>
      <dgm:spPr/>
      <dgm:t>
        <a:bodyPr/>
        <a:lstStyle/>
        <a:p>
          <a:pPr algn="ctr"/>
          <a:r>
            <a:rPr lang="ru-RU" b="1" dirty="0" smtClean="0"/>
            <a:t>посмотреть по телевизору</a:t>
          </a:r>
          <a:endParaRPr lang="ru-RU" dirty="0"/>
        </a:p>
      </dgm:t>
    </dgm:pt>
    <dgm:pt modelId="{902020F4-5380-4BA7-99B9-05332FF4F0E7}" type="parTrans" cxnId="{BE269646-52EB-4176-B148-A5F912A9FAB5}">
      <dgm:prSet/>
      <dgm:spPr/>
      <dgm:t>
        <a:bodyPr/>
        <a:lstStyle/>
        <a:p>
          <a:endParaRPr lang="ru-RU"/>
        </a:p>
      </dgm:t>
    </dgm:pt>
    <dgm:pt modelId="{96D200E2-1015-4025-AA22-290183147E62}" type="sibTrans" cxnId="{BE269646-52EB-4176-B148-A5F912A9FAB5}">
      <dgm:prSet/>
      <dgm:spPr/>
      <dgm:t>
        <a:bodyPr/>
        <a:lstStyle/>
        <a:p>
          <a:endParaRPr lang="ru-RU"/>
        </a:p>
      </dgm:t>
    </dgm:pt>
    <dgm:pt modelId="{7DB29708-DB4F-4F12-9618-761800E72A79}">
      <dgm:prSet phldrT="[Текст]"/>
      <dgm:spPr/>
      <dgm:t>
        <a:bodyPr/>
        <a:lstStyle/>
        <a:p>
          <a:pPr algn="ctr"/>
          <a:r>
            <a:rPr lang="ru-RU" b="1" dirty="0" smtClean="0"/>
            <a:t>провести эксперимент</a:t>
          </a:r>
          <a:endParaRPr lang="ru-RU" dirty="0"/>
        </a:p>
      </dgm:t>
    </dgm:pt>
    <dgm:pt modelId="{4B24935B-7A1B-4116-8950-54170C4E69EC}" type="parTrans" cxnId="{BE7F02D9-D072-4A07-A086-95E3B4A97D77}">
      <dgm:prSet/>
      <dgm:spPr/>
      <dgm:t>
        <a:bodyPr/>
        <a:lstStyle/>
        <a:p>
          <a:endParaRPr lang="ru-RU"/>
        </a:p>
      </dgm:t>
    </dgm:pt>
    <dgm:pt modelId="{AF837D73-2A9F-484A-9A5F-916BD28A3EF1}" type="sibTrans" cxnId="{BE7F02D9-D072-4A07-A086-95E3B4A97D77}">
      <dgm:prSet/>
      <dgm:spPr/>
      <dgm:t>
        <a:bodyPr/>
        <a:lstStyle/>
        <a:p>
          <a:endParaRPr lang="ru-RU"/>
        </a:p>
      </dgm:t>
    </dgm:pt>
    <dgm:pt modelId="{B8275491-B34B-4C39-A0F5-663A01A08784}">
      <dgm:prSet phldrT="[Текст]"/>
      <dgm:spPr/>
      <dgm:t>
        <a:bodyPr/>
        <a:lstStyle/>
        <a:p>
          <a:pPr algn="ctr"/>
          <a:r>
            <a:rPr lang="ru-RU" b="1" dirty="0" smtClean="0"/>
            <a:t>обсудить в группе</a:t>
          </a:r>
          <a:endParaRPr lang="ru-RU" dirty="0"/>
        </a:p>
      </dgm:t>
    </dgm:pt>
    <dgm:pt modelId="{E88E87E2-44D2-430E-B337-3C22D60A19AD}" type="parTrans" cxnId="{16B368B7-C568-4229-9CD3-4D3127DD917E}">
      <dgm:prSet/>
      <dgm:spPr/>
      <dgm:t>
        <a:bodyPr/>
        <a:lstStyle/>
        <a:p>
          <a:endParaRPr lang="ru-RU"/>
        </a:p>
      </dgm:t>
    </dgm:pt>
    <dgm:pt modelId="{BFE6CE7F-E973-45AF-84F1-916905FA2248}" type="sibTrans" cxnId="{16B368B7-C568-4229-9CD3-4D3127DD917E}">
      <dgm:prSet/>
      <dgm:spPr/>
      <dgm:t>
        <a:bodyPr/>
        <a:lstStyle/>
        <a:p>
          <a:endParaRPr lang="ru-RU"/>
        </a:p>
      </dgm:t>
    </dgm:pt>
    <dgm:pt modelId="{03B5405C-BAC8-4749-AF02-752354852BA6}">
      <dgm:prSet phldrT="[Текст]"/>
      <dgm:spPr/>
      <dgm:t>
        <a:bodyPr/>
        <a:lstStyle/>
        <a:p>
          <a:pPr algn="ctr"/>
          <a:r>
            <a:rPr lang="ru-RU" b="1" dirty="0" smtClean="0"/>
            <a:t>подведение итогов</a:t>
          </a:r>
          <a:endParaRPr lang="ru-RU" dirty="0"/>
        </a:p>
      </dgm:t>
    </dgm:pt>
    <dgm:pt modelId="{25EC2CEE-7C92-4BF7-A557-9EF00E125745}" type="parTrans" cxnId="{A31CCF63-2C98-46CB-9882-730EE8065CF3}">
      <dgm:prSet/>
      <dgm:spPr/>
      <dgm:t>
        <a:bodyPr/>
        <a:lstStyle/>
        <a:p>
          <a:endParaRPr lang="ru-RU"/>
        </a:p>
      </dgm:t>
    </dgm:pt>
    <dgm:pt modelId="{B8DCE04C-00A3-4013-B4A6-EFD7148228DA}" type="sibTrans" cxnId="{A31CCF63-2C98-46CB-9882-730EE8065CF3}">
      <dgm:prSet/>
      <dgm:spPr/>
      <dgm:t>
        <a:bodyPr/>
        <a:lstStyle/>
        <a:p>
          <a:endParaRPr lang="ru-RU"/>
        </a:p>
      </dgm:t>
    </dgm:pt>
    <dgm:pt modelId="{99A416A3-0011-4C69-A89C-0DFB6E48864F}">
      <dgm:prSet phldrT="[Текст]"/>
      <dgm:spPr/>
      <dgm:t>
        <a:bodyPr/>
        <a:lstStyle/>
        <a:p>
          <a:pPr algn="ctr"/>
          <a:r>
            <a:rPr lang="ru-RU" b="1" dirty="0" smtClean="0"/>
            <a:t>оформление результатов</a:t>
          </a:r>
          <a:endParaRPr lang="ru-RU" dirty="0"/>
        </a:p>
      </dgm:t>
    </dgm:pt>
    <dgm:pt modelId="{F2C6A9E4-4FB7-41EF-B952-E2C55F38729E}" type="parTrans" cxnId="{41CDD18A-AB3E-40D1-ADE6-4516944B1BC8}">
      <dgm:prSet/>
      <dgm:spPr/>
      <dgm:t>
        <a:bodyPr/>
        <a:lstStyle/>
        <a:p>
          <a:endParaRPr lang="ru-RU"/>
        </a:p>
      </dgm:t>
    </dgm:pt>
    <dgm:pt modelId="{81AF8156-B1FF-4061-85EE-9A6391382962}" type="sibTrans" cxnId="{41CDD18A-AB3E-40D1-ADE6-4516944B1BC8}">
      <dgm:prSet/>
      <dgm:spPr/>
      <dgm:t>
        <a:bodyPr/>
        <a:lstStyle/>
        <a:p>
          <a:endParaRPr lang="ru-RU"/>
        </a:p>
      </dgm:t>
    </dgm:pt>
    <dgm:pt modelId="{DF1ECABC-F2E3-4B44-BA23-77A9025099DD}">
      <dgm:prSet phldrT="[Текст]"/>
      <dgm:spPr/>
      <dgm:t>
        <a:bodyPr/>
        <a:lstStyle/>
        <a:p>
          <a:pPr algn="ctr"/>
          <a:r>
            <a:rPr lang="ru-RU" b="1" dirty="0" smtClean="0"/>
            <a:t>представление результатов выполненных проектов в виде материального продукта</a:t>
          </a:r>
          <a:endParaRPr lang="ru-RU" dirty="0"/>
        </a:p>
      </dgm:t>
    </dgm:pt>
    <dgm:pt modelId="{8348CBE6-13F3-43B8-BD51-756C8FCBFC94}" type="parTrans" cxnId="{BBDD0094-4FA7-4255-9172-E173C7BB48C8}">
      <dgm:prSet/>
      <dgm:spPr/>
      <dgm:t>
        <a:bodyPr/>
        <a:lstStyle/>
        <a:p>
          <a:endParaRPr lang="ru-RU"/>
        </a:p>
      </dgm:t>
    </dgm:pt>
    <dgm:pt modelId="{3580D04F-6AA9-42F6-A01F-38038AEBC9F1}" type="sibTrans" cxnId="{BBDD0094-4FA7-4255-9172-E173C7BB48C8}">
      <dgm:prSet/>
      <dgm:spPr/>
      <dgm:t>
        <a:bodyPr/>
        <a:lstStyle/>
        <a:p>
          <a:endParaRPr lang="ru-RU"/>
        </a:p>
      </dgm:t>
    </dgm:pt>
    <dgm:pt modelId="{64FD56DD-FC90-49AE-BDCD-098FBCDBF3E2}">
      <dgm:prSet phldrT="[Текст]"/>
      <dgm:spPr/>
      <dgm:t>
        <a:bodyPr/>
        <a:lstStyle/>
        <a:p>
          <a:pPr algn="ctr"/>
          <a:r>
            <a:rPr lang="ru-RU" b="1" dirty="0" smtClean="0"/>
            <a:t>презентация проекта</a:t>
          </a:r>
          <a:endParaRPr lang="ru-RU" dirty="0"/>
        </a:p>
      </dgm:t>
    </dgm:pt>
    <dgm:pt modelId="{A18BC9CB-311F-490A-BF8F-52D4E08C57C1}" type="parTrans" cxnId="{A4AD3A75-6EE7-4A3F-AB4F-BC9A1DC3F2E2}">
      <dgm:prSet/>
      <dgm:spPr/>
      <dgm:t>
        <a:bodyPr/>
        <a:lstStyle/>
        <a:p>
          <a:endParaRPr lang="ru-RU"/>
        </a:p>
      </dgm:t>
    </dgm:pt>
    <dgm:pt modelId="{3FED46A4-F582-4DD1-B886-E807BF92A62C}" type="sibTrans" cxnId="{A4AD3A75-6EE7-4A3F-AB4F-BC9A1DC3F2E2}">
      <dgm:prSet/>
      <dgm:spPr/>
      <dgm:t>
        <a:bodyPr/>
        <a:lstStyle/>
        <a:p>
          <a:endParaRPr lang="ru-RU"/>
        </a:p>
      </dgm:t>
    </dgm:pt>
    <dgm:pt modelId="{DCB7CEF0-91CC-40CE-89A8-D8859BAC3954}" type="pres">
      <dgm:prSet presAssocID="{9384C78D-2A2E-4AC8-8FB9-A3F1820C9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3AA5D8-0726-4A3A-A15C-942178A45C6B}" type="pres">
      <dgm:prSet presAssocID="{FBAB1E23-7506-4DB8-95A3-55AA0016E5DC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DA6CF-74F4-4CFC-B09E-9C2CB71396BD}" type="pres">
      <dgm:prSet presAssocID="{09CB0F12-DE9A-48D2-B18E-CB4C71C930B0}" presName="spacer" presStyleCnt="0"/>
      <dgm:spPr/>
    </dgm:pt>
    <dgm:pt modelId="{4305BF71-CD10-435A-98B0-327E5C756E81}" type="pres">
      <dgm:prSet presAssocID="{75AEB27B-E064-4162-A211-DFB62478D186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CAE50-4176-4783-A905-8B5F4484AD84}" type="pres">
      <dgm:prSet presAssocID="{9A19B781-DD67-4458-AFF5-15C08DACD718}" presName="spacer" presStyleCnt="0"/>
      <dgm:spPr/>
    </dgm:pt>
    <dgm:pt modelId="{548858A7-09BD-4012-B647-DEA00F7F12B4}" type="pres">
      <dgm:prSet presAssocID="{A9C3E9FB-1DF7-4FE8-AAD3-B73691E5CC1D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54981-8405-4A60-B350-2AED640EDFF4}" type="pres">
      <dgm:prSet presAssocID="{459284C6-8C7B-4F66-A48D-5D5DDDB94722}" presName="spacer" presStyleCnt="0"/>
      <dgm:spPr/>
    </dgm:pt>
    <dgm:pt modelId="{5FCF12FA-ACDD-45E8-99E7-078DB7809EA4}" type="pres">
      <dgm:prSet presAssocID="{B00999AB-2C78-4AEF-A806-FE6E865A3DF8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A92EC-E664-4B76-B688-5F715946389F}" type="pres">
      <dgm:prSet presAssocID="{35310DE3-ABC2-4F1F-A07F-B5FD40EC1214}" presName="spacer" presStyleCnt="0"/>
      <dgm:spPr/>
    </dgm:pt>
    <dgm:pt modelId="{BF95AD1F-548E-4FFE-80B4-878A00579FCF}" type="pres">
      <dgm:prSet presAssocID="{A3826355-320E-4D69-AC07-F075BE3BF158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B02B0-7B3B-4126-A081-D16C84AF0C22}" type="pres">
      <dgm:prSet presAssocID="{96D200E2-1015-4025-AA22-290183147E62}" presName="spacer" presStyleCnt="0"/>
      <dgm:spPr/>
    </dgm:pt>
    <dgm:pt modelId="{74465AE5-9D21-4F2F-A0F0-E1BA2A41E96A}" type="pres">
      <dgm:prSet presAssocID="{7DB29708-DB4F-4F12-9618-761800E72A79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28289-AEE3-42C0-853E-8CB8DF2A8747}" type="pres">
      <dgm:prSet presAssocID="{AF837D73-2A9F-484A-9A5F-916BD28A3EF1}" presName="spacer" presStyleCnt="0"/>
      <dgm:spPr/>
    </dgm:pt>
    <dgm:pt modelId="{9155B4B9-19AE-439A-A5E6-6A95EA71D9C4}" type="pres">
      <dgm:prSet presAssocID="{B8275491-B34B-4C39-A0F5-663A01A08784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93433-2430-470D-99DD-998485089586}" type="pres">
      <dgm:prSet presAssocID="{BFE6CE7F-E973-45AF-84F1-916905FA2248}" presName="spacer" presStyleCnt="0"/>
      <dgm:spPr/>
    </dgm:pt>
    <dgm:pt modelId="{32A89EDE-4AFC-400B-AE5A-FD2E9B2AD4B9}" type="pres">
      <dgm:prSet presAssocID="{03B5405C-BAC8-4749-AF02-752354852BA6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FD4EC-74DB-49A2-B44C-D6E33E50D197}" type="pres">
      <dgm:prSet presAssocID="{B8DCE04C-00A3-4013-B4A6-EFD7148228DA}" presName="spacer" presStyleCnt="0"/>
      <dgm:spPr/>
    </dgm:pt>
    <dgm:pt modelId="{F974E9F9-A9E2-41CC-8A8F-AA3497605476}" type="pres">
      <dgm:prSet presAssocID="{99A416A3-0011-4C69-A89C-0DFB6E48864F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161D5-797B-45A0-8BF9-A1F265BAA2EE}" type="pres">
      <dgm:prSet presAssocID="{81AF8156-B1FF-4061-85EE-9A6391382962}" presName="spacer" presStyleCnt="0"/>
      <dgm:spPr/>
    </dgm:pt>
    <dgm:pt modelId="{47B67E31-07D8-4647-AA03-D4DF999F7904}" type="pres">
      <dgm:prSet presAssocID="{DF1ECABC-F2E3-4B44-BA23-77A9025099DD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D25BA-0470-4F26-B889-529DAB49C6B1}" type="pres">
      <dgm:prSet presAssocID="{3580D04F-6AA9-42F6-A01F-38038AEBC9F1}" presName="spacer" presStyleCnt="0"/>
      <dgm:spPr/>
    </dgm:pt>
    <dgm:pt modelId="{421FC5F8-D2B9-4C48-A82E-85B426BC732B}" type="pres">
      <dgm:prSet presAssocID="{64FD56DD-FC90-49AE-BDCD-098FBCDBF3E2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368B7-C568-4229-9CD3-4D3127DD917E}" srcId="{9384C78D-2A2E-4AC8-8FB9-A3F1820C9E74}" destId="{B8275491-B34B-4C39-A0F5-663A01A08784}" srcOrd="6" destOrd="0" parTransId="{E88E87E2-44D2-430E-B337-3C22D60A19AD}" sibTransId="{BFE6CE7F-E973-45AF-84F1-916905FA2248}"/>
    <dgm:cxn modelId="{3C0C4E36-F82A-4BFC-A2D9-7917497D0D3D}" type="presOf" srcId="{75AEB27B-E064-4162-A211-DFB62478D186}" destId="{4305BF71-CD10-435A-98B0-327E5C756E81}" srcOrd="0" destOrd="0" presId="urn:microsoft.com/office/officeart/2005/8/layout/vList2"/>
    <dgm:cxn modelId="{BE269646-52EB-4176-B148-A5F912A9FAB5}" srcId="{9384C78D-2A2E-4AC8-8FB9-A3F1820C9E74}" destId="{A3826355-320E-4D69-AC07-F075BE3BF158}" srcOrd="4" destOrd="0" parTransId="{902020F4-5380-4BA7-99B9-05332FF4F0E7}" sibTransId="{96D200E2-1015-4025-AA22-290183147E62}"/>
    <dgm:cxn modelId="{FAB38660-CD7D-4418-BB32-BACE7EF95ED8}" srcId="{9384C78D-2A2E-4AC8-8FB9-A3F1820C9E74}" destId="{75AEB27B-E064-4162-A211-DFB62478D186}" srcOrd="1" destOrd="0" parTransId="{28D5C61E-4895-410C-B01C-AB75F450B3FD}" sibTransId="{9A19B781-DD67-4458-AFF5-15C08DACD718}"/>
    <dgm:cxn modelId="{3FE6AEFE-5955-4B83-9E7B-34497A364CF7}" srcId="{9384C78D-2A2E-4AC8-8FB9-A3F1820C9E74}" destId="{FBAB1E23-7506-4DB8-95A3-55AA0016E5DC}" srcOrd="0" destOrd="0" parTransId="{3805446E-70D2-4F7F-85AA-6DC11BDC10B0}" sibTransId="{09CB0F12-DE9A-48D2-B18E-CB4C71C930B0}"/>
    <dgm:cxn modelId="{1C495FA7-B3E6-4732-8F91-470B03958D1C}" srcId="{9384C78D-2A2E-4AC8-8FB9-A3F1820C9E74}" destId="{B00999AB-2C78-4AEF-A806-FE6E865A3DF8}" srcOrd="3" destOrd="0" parTransId="{1DE653DB-1A4D-4AB3-8DDF-7893C49FC87B}" sibTransId="{35310DE3-ABC2-4F1F-A07F-B5FD40EC1214}"/>
    <dgm:cxn modelId="{9DF58CB1-5758-4C6A-8521-6635E0F3D3E9}" type="presOf" srcId="{7DB29708-DB4F-4F12-9618-761800E72A79}" destId="{74465AE5-9D21-4F2F-A0F0-E1BA2A41E96A}" srcOrd="0" destOrd="0" presId="urn:microsoft.com/office/officeart/2005/8/layout/vList2"/>
    <dgm:cxn modelId="{6303AA4E-FBE7-40C0-80E6-7DACDB745AD9}" type="presOf" srcId="{9384C78D-2A2E-4AC8-8FB9-A3F1820C9E74}" destId="{DCB7CEF0-91CC-40CE-89A8-D8859BAC3954}" srcOrd="0" destOrd="0" presId="urn:microsoft.com/office/officeart/2005/8/layout/vList2"/>
    <dgm:cxn modelId="{D6F84EA2-7DB0-48D0-9B72-F3327EC05DE9}" srcId="{9384C78D-2A2E-4AC8-8FB9-A3F1820C9E74}" destId="{A9C3E9FB-1DF7-4FE8-AAD3-B73691E5CC1D}" srcOrd="2" destOrd="0" parTransId="{B7E4E353-9B7E-4AD9-8982-1CA8663A4C44}" sibTransId="{459284C6-8C7B-4F66-A48D-5D5DDDB94722}"/>
    <dgm:cxn modelId="{FE99D581-0B59-426A-A439-7BECBAE555EE}" type="presOf" srcId="{99A416A3-0011-4C69-A89C-0DFB6E48864F}" destId="{F974E9F9-A9E2-41CC-8A8F-AA3497605476}" srcOrd="0" destOrd="0" presId="urn:microsoft.com/office/officeart/2005/8/layout/vList2"/>
    <dgm:cxn modelId="{6A963890-D6A6-4CC7-8E3D-2879343A2AC5}" type="presOf" srcId="{64FD56DD-FC90-49AE-BDCD-098FBCDBF3E2}" destId="{421FC5F8-D2B9-4C48-A82E-85B426BC732B}" srcOrd="0" destOrd="0" presId="urn:microsoft.com/office/officeart/2005/8/layout/vList2"/>
    <dgm:cxn modelId="{58A16CCF-C704-4B78-ABBB-FD233301E5D0}" type="presOf" srcId="{B8275491-B34B-4C39-A0F5-663A01A08784}" destId="{9155B4B9-19AE-439A-A5E6-6A95EA71D9C4}" srcOrd="0" destOrd="0" presId="urn:microsoft.com/office/officeart/2005/8/layout/vList2"/>
    <dgm:cxn modelId="{0647E88B-CB6D-4A5F-AFE3-BBA3BB15D1CA}" type="presOf" srcId="{FBAB1E23-7506-4DB8-95A3-55AA0016E5DC}" destId="{B23AA5D8-0726-4A3A-A15C-942178A45C6B}" srcOrd="0" destOrd="0" presId="urn:microsoft.com/office/officeart/2005/8/layout/vList2"/>
    <dgm:cxn modelId="{2EA3C0FC-69A7-4845-8EF1-8A8286658AF5}" type="presOf" srcId="{A9C3E9FB-1DF7-4FE8-AAD3-B73691E5CC1D}" destId="{548858A7-09BD-4012-B647-DEA00F7F12B4}" srcOrd="0" destOrd="0" presId="urn:microsoft.com/office/officeart/2005/8/layout/vList2"/>
    <dgm:cxn modelId="{BED41A78-7309-4773-BECA-F097290C748F}" type="presOf" srcId="{DF1ECABC-F2E3-4B44-BA23-77A9025099DD}" destId="{47B67E31-07D8-4647-AA03-D4DF999F7904}" srcOrd="0" destOrd="0" presId="urn:microsoft.com/office/officeart/2005/8/layout/vList2"/>
    <dgm:cxn modelId="{BBDD0094-4FA7-4255-9172-E173C7BB48C8}" srcId="{9384C78D-2A2E-4AC8-8FB9-A3F1820C9E74}" destId="{DF1ECABC-F2E3-4B44-BA23-77A9025099DD}" srcOrd="9" destOrd="0" parTransId="{8348CBE6-13F3-43B8-BD51-756C8FCBFC94}" sibTransId="{3580D04F-6AA9-42F6-A01F-38038AEBC9F1}"/>
    <dgm:cxn modelId="{BE7F02D9-D072-4A07-A086-95E3B4A97D77}" srcId="{9384C78D-2A2E-4AC8-8FB9-A3F1820C9E74}" destId="{7DB29708-DB4F-4F12-9618-761800E72A79}" srcOrd="5" destOrd="0" parTransId="{4B24935B-7A1B-4116-8950-54170C4E69EC}" sibTransId="{AF837D73-2A9F-484A-9A5F-916BD28A3EF1}"/>
    <dgm:cxn modelId="{41CDD18A-AB3E-40D1-ADE6-4516944B1BC8}" srcId="{9384C78D-2A2E-4AC8-8FB9-A3F1820C9E74}" destId="{99A416A3-0011-4C69-A89C-0DFB6E48864F}" srcOrd="8" destOrd="0" parTransId="{F2C6A9E4-4FB7-41EF-B952-E2C55F38729E}" sibTransId="{81AF8156-B1FF-4061-85EE-9A6391382962}"/>
    <dgm:cxn modelId="{B90EB79C-202D-4B76-8354-79B471162C06}" type="presOf" srcId="{03B5405C-BAC8-4749-AF02-752354852BA6}" destId="{32A89EDE-4AFC-400B-AE5A-FD2E9B2AD4B9}" srcOrd="0" destOrd="0" presId="urn:microsoft.com/office/officeart/2005/8/layout/vList2"/>
    <dgm:cxn modelId="{A31CCF63-2C98-46CB-9882-730EE8065CF3}" srcId="{9384C78D-2A2E-4AC8-8FB9-A3F1820C9E74}" destId="{03B5405C-BAC8-4749-AF02-752354852BA6}" srcOrd="7" destOrd="0" parTransId="{25EC2CEE-7C92-4BF7-A557-9EF00E125745}" sibTransId="{B8DCE04C-00A3-4013-B4A6-EFD7148228DA}"/>
    <dgm:cxn modelId="{2A803373-3D77-43AC-A5AB-937B294E851F}" type="presOf" srcId="{B00999AB-2C78-4AEF-A806-FE6E865A3DF8}" destId="{5FCF12FA-ACDD-45E8-99E7-078DB7809EA4}" srcOrd="0" destOrd="0" presId="urn:microsoft.com/office/officeart/2005/8/layout/vList2"/>
    <dgm:cxn modelId="{F373125C-35F4-4C9C-A4A4-C5D9F00DDA54}" type="presOf" srcId="{A3826355-320E-4D69-AC07-F075BE3BF158}" destId="{BF95AD1F-548E-4FFE-80B4-878A00579FCF}" srcOrd="0" destOrd="0" presId="urn:microsoft.com/office/officeart/2005/8/layout/vList2"/>
    <dgm:cxn modelId="{A4AD3A75-6EE7-4A3F-AB4F-BC9A1DC3F2E2}" srcId="{9384C78D-2A2E-4AC8-8FB9-A3F1820C9E74}" destId="{64FD56DD-FC90-49AE-BDCD-098FBCDBF3E2}" srcOrd="10" destOrd="0" parTransId="{A18BC9CB-311F-490A-BF8F-52D4E08C57C1}" sibTransId="{3FED46A4-F582-4DD1-B886-E807BF92A62C}"/>
    <dgm:cxn modelId="{981BB7DF-AEE7-415D-9E15-B51775E6F173}" type="presParOf" srcId="{DCB7CEF0-91CC-40CE-89A8-D8859BAC3954}" destId="{B23AA5D8-0726-4A3A-A15C-942178A45C6B}" srcOrd="0" destOrd="0" presId="urn:microsoft.com/office/officeart/2005/8/layout/vList2"/>
    <dgm:cxn modelId="{8618E6DB-46E2-41F6-B119-4ADD882F34F8}" type="presParOf" srcId="{DCB7CEF0-91CC-40CE-89A8-D8859BAC3954}" destId="{EE9DA6CF-74F4-4CFC-B09E-9C2CB71396BD}" srcOrd="1" destOrd="0" presId="urn:microsoft.com/office/officeart/2005/8/layout/vList2"/>
    <dgm:cxn modelId="{B557C13C-CE23-474A-96B2-7931D19BA8EB}" type="presParOf" srcId="{DCB7CEF0-91CC-40CE-89A8-D8859BAC3954}" destId="{4305BF71-CD10-435A-98B0-327E5C756E81}" srcOrd="2" destOrd="0" presId="urn:microsoft.com/office/officeart/2005/8/layout/vList2"/>
    <dgm:cxn modelId="{3AAF445F-B7E0-4D53-B83C-7DF419A94451}" type="presParOf" srcId="{DCB7CEF0-91CC-40CE-89A8-D8859BAC3954}" destId="{A98CAE50-4176-4783-A905-8B5F4484AD84}" srcOrd="3" destOrd="0" presId="urn:microsoft.com/office/officeart/2005/8/layout/vList2"/>
    <dgm:cxn modelId="{3317887F-4224-46CF-A335-381ADC0B1601}" type="presParOf" srcId="{DCB7CEF0-91CC-40CE-89A8-D8859BAC3954}" destId="{548858A7-09BD-4012-B647-DEA00F7F12B4}" srcOrd="4" destOrd="0" presId="urn:microsoft.com/office/officeart/2005/8/layout/vList2"/>
    <dgm:cxn modelId="{3FC66D97-F604-42CD-A28B-CAC467CE375C}" type="presParOf" srcId="{DCB7CEF0-91CC-40CE-89A8-D8859BAC3954}" destId="{E7F54981-8405-4A60-B350-2AED640EDFF4}" srcOrd="5" destOrd="0" presId="urn:microsoft.com/office/officeart/2005/8/layout/vList2"/>
    <dgm:cxn modelId="{9AD89087-C9AD-4526-8E25-472292568587}" type="presParOf" srcId="{DCB7CEF0-91CC-40CE-89A8-D8859BAC3954}" destId="{5FCF12FA-ACDD-45E8-99E7-078DB7809EA4}" srcOrd="6" destOrd="0" presId="urn:microsoft.com/office/officeart/2005/8/layout/vList2"/>
    <dgm:cxn modelId="{81FFCAA6-6C38-453A-8A2F-D9A6C67712C4}" type="presParOf" srcId="{DCB7CEF0-91CC-40CE-89A8-D8859BAC3954}" destId="{526A92EC-E664-4B76-B688-5F715946389F}" srcOrd="7" destOrd="0" presId="urn:microsoft.com/office/officeart/2005/8/layout/vList2"/>
    <dgm:cxn modelId="{5E2DE3BF-1FC7-4EA7-ADDD-D8F0131D1685}" type="presParOf" srcId="{DCB7CEF0-91CC-40CE-89A8-D8859BAC3954}" destId="{BF95AD1F-548E-4FFE-80B4-878A00579FCF}" srcOrd="8" destOrd="0" presId="urn:microsoft.com/office/officeart/2005/8/layout/vList2"/>
    <dgm:cxn modelId="{5AB98959-DE70-42D6-A336-7930338E2DFA}" type="presParOf" srcId="{DCB7CEF0-91CC-40CE-89A8-D8859BAC3954}" destId="{6F5B02B0-7B3B-4126-A081-D16C84AF0C22}" srcOrd="9" destOrd="0" presId="urn:microsoft.com/office/officeart/2005/8/layout/vList2"/>
    <dgm:cxn modelId="{9031B05B-A99A-4FA7-8755-FCD04448E88A}" type="presParOf" srcId="{DCB7CEF0-91CC-40CE-89A8-D8859BAC3954}" destId="{74465AE5-9D21-4F2F-A0F0-E1BA2A41E96A}" srcOrd="10" destOrd="0" presId="urn:microsoft.com/office/officeart/2005/8/layout/vList2"/>
    <dgm:cxn modelId="{A54A67A1-9844-4DB5-885E-A5B6D4751726}" type="presParOf" srcId="{DCB7CEF0-91CC-40CE-89A8-D8859BAC3954}" destId="{EE328289-AEE3-42C0-853E-8CB8DF2A8747}" srcOrd="11" destOrd="0" presId="urn:microsoft.com/office/officeart/2005/8/layout/vList2"/>
    <dgm:cxn modelId="{BDAD8BBA-EBBF-4C12-B102-DCA64EF97338}" type="presParOf" srcId="{DCB7CEF0-91CC-40CE-89A8-D8859BAC3954}" destId="{9155B4B9-19AE-439A-A5E6-6A95EA71D9C4}" srcOrd="12" destOrd="0" presId="urn:microsoft.com/office/officeart/2005/8/layout/vList2"/>
    <dgm:cxn modelId="{BC6A012F-D1C7-4746-A793-CD3E5E14015F}" type="presParOf" srcId="{DCB7CEF0-91CC-40CE-89A8-D8859BAC3954}" destId="{05693433-2430-470D-99DD-998485089586}" srcOrd="13" destOrd="0" presId="urn:microsoft.com/office/officeart/2005/8/layout/vList2"/>
    <dgm:cxn modelId="{263F29BE-C8D4-4442-A817-1664F4E94285}" type="presParOf" srcId="{DCB7CEF0-91CC-40CE-89A8-D8859BAC3954}" destId="{32A89EDE-4AFC-400B-AE5A-FD2E9B2AD4B9}" srcOrd="14" destOrd="0" presId="urn:microsoft.com/office/officeart/2005/8/layout/vList2"/>
    <dgm:cxn modelId="{1D04868D-9577-4922-B2F0-9F1723106C75}" type="presParOf" srcId="{DCB7CEF0-91CC-40CE-89A8-D8859BAC3954}" destId="{84EFD4EC-74DB-49A2-B44C-D6E33E50D197}" srcOrd="15" destOrd="0" presId="urn:microsoft.com/office/officeart/2005/8/layout/vList2"/>
    <dgm:cxn modelId="{BFC66E74-F71C-4256-9DC5-007A5FE446AE}" type="presParOf" srcId="{DCB7CEF0-91CC-40CE-89A8-D8859BAC3954}" destId="{F974E9F9-A9E2-41CC-8A8F-AA3497605476}" srcOrd="16" destOrd="0" presId="urn:microsoft.com/office/officeart/2005/8/layout/vList2"/>
    <dgm:cxn modelId="{78C9C01C-AEFC-4C4D-BC0B-45F17D8D6C74}" type="presParOf" srcId="{DCB7CEF0-91CC-40CE-89A8-D8859BAC3954}" destId="{80D161D5-797B-45A0-8BF9-A1F265BAA2EE}" srcOrd="17" destOrd="0" presId="urn:microsoft.com/office/officeart/2005/8/layout/vList2"/>
    <dgm:cxn modelId="{7FA28A84-9520-439A-B7D6-0E0D6EEB0718}" type="presParOf" srcId="{DCB7CEF0-91CC-40CE-89A8-D8859BAC3954}" destId="{47B67E31-07D8-4647-AA03-D4DF999F7904}" srcOrd="18" destOrd="0" presId="urn:microsoft.com/office/officeart/2005/8/layout/vList2"/>
    <dgm:cxn modelId="{74864F06-DD2D-41B7-B038-1B0670A45BB5}" type="presParOf" srcId="{DCB7CEF0-91CC-40CE-89A8-D8859BAC3954}" destId="{507D25BA-0470-4F26-B889-529DAB49C6B1}" srcOrd="19" destOrd="0" presId="urn:microsoft.com/office/officeart/2005/8/layout/vList2"/>
    <dgm:cxn modelId="{F62A5643-B8B9-4CCB-9F59-59D5AA850069}" type="presParOf" srcId="{DCB7CEF0-91CC-40CE-89A8-D8859BAC3954}" destId="{421FC5F8-D2B9-4C48-A82E-85B426BC732B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EBD0CB-2612-4E06-9B5C-694AB619F34A}" type="doc">
      <dgm:prSet loTypeId="urn:microsoft.com/office/officeart/2005/8/layout/hierarchy6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63BD7B-E280-4B5A-A8E4-CA99DEECE86D}">
      <dgm:prSet phldrT="[Текст]"/>
      <dgm:spPr/>
      <dgm:t>
        <a:bodyPr/>
        <a:lstStyle/>
        <a:p>
          <a:r>
            <a:rPr lang="ru-RU" dirty="0" smtClean="0"/>
            <a:t>По результату</a:t>
          </a:r>
          <a:endParaRPr lang="ru-RU" dirty="0"/>
        </a:p>
      </dgm:t>
    </dgm:pt>
    <dgm:pt modelId="{89379672-08C4-4D8D-A218-CEB4231E662D}" type="parTrans" cxnId="{91F9925F-EA0B-4EA8-8A26-E3A77C842671}">
      <dgm:prSet/>
      <dgm:spPr/>
      <dgm:t>
        <a:bodyPr/>
        <a:lstStyle/>
        <a:p>
          <a:endParaRPr lang="ru-RU"/>
        </a:p>
      </dgm:t>
    </dgm:pt>
    <dgm:pt modelId="{4974F4E7-B666-4599-B61F-0A056A0AE464}" type="sibTrans" cxnId="{91F9925F-EA0B-4EA8-8A26-E3A77C842671}">
      <dgm:prSet/>
      <dgm:spPr/>
      <dgm:t>
        <a:bodyPr/>
        <a:lstStyle/>
        <a:p>
          <a:endParaRPr lang="ru-RU"/>
        </a:p>
      </dgm:t>
    </dgm:pt>
    <dgm:pt modelId="{7E8BC570-2AFC-47AD-AE47-E65C5E0C62E1}">
      <dgm:prSet phldrT="[Текст]"/>
      <dgm:spPr/>
      <dgm:t>
        <a:bodyPr/>
        <a:lstStyle/>
        <a:p>
          <a:r>
            <a:rPr lang="ru-RU" dirty="0" smtClean="0"/>
            <a:t>изделие</a:t>
          </a:r>
          <a:endParaRPr lang="ru-RU" dirty="0"/>
        </a:p>
      </dgm:t>
    </dgm:pt>
    <dgm:pt modelId="{75D9934B-2D58-4E7F-85A2-9F3E9F44FE78}" type="parTrans" cxnId="{1FDB7464-C78E-4D0F-AA55-F9EC434ACF18}">
      <dgm:prSet/>
      <dgm:spPr/>
      <dgm:t>
        <a:bodyPr/>
        <a:lstStyle/>
        <a:p>
          <a:endParaRPr lang="ru-RU"/>
        </a:p>
      </dgm:t>
    </dgm:pt>
    <dgm:pt modelId="{84BC4BF1-BC28-40C4-8EDD-BFCCB9E7074C}" type="sibTrans" cxnId="{1FDB7464-C78E-4D0F-AA55-F9EC434ACF18}">
      <dgm:prSet/>
      <dgm:spPr/>
      <dgm:t>
        <a:bodyPr/>
        <a:lstStyle/>
        <a:p>
          <a:endParaRPr lang="ru-RU"/>
        </a:p>
      </dgm:t>
    </dgm:pt>
    <dgm:pt modelId="{3B32F435-75CE-4770-93CC-2C03C10608A6}">
      <dgm:prSet phldrT="[Текст]"/>
      <dgm:spPr/>
      <dgm:t>
        <a:bodyPr/>
        <a:lstStyle/>
        <a:p>
          <a:r>
            <a:rPr lang="ru-RU" dirty="0" smtClean="0"/>
            <a:t>информационный проект</a:t>
          </a:r>
          <a:endParaRPr lang="ru-RU" dirty="0"/>
        </a:p>
      </dgm:t>
    </dgm:pt>
    <dgm:pt modelId="{2BA8617A-B5FC-4F42-8835-F9D814A674E2}" type="parTrans" cxnId="{600942BF-786D-4D1A-AF5E-0BFD0B21F951}">
      <dgm:prSet/>
      <dgm:spPr/>
      <dgm:t>
        <a:bodyPr/>
        <a:lstStyle/>
        <a:p>
          <a:endParaRPr lang="ru-RU"/>
        </a:p>
      </dgm:t>
    </dgm:pt>
    <dgm:pt modelId="{F8D19B5E-EE60-4BAF-A1B0-6CECF531A9C8}" type="sibTrans" cxnId="{600942BF-786D-4D1A-AF5E-0BFD0B21F951}">
      <dgm:prSet/>
      <dgm:spPr/>
      <dgm:t>
        <a:bodyPr/>
        <a:lstStyle/>
        <a:p>
          <a:endParaRPr lang="ru-RU"/>
        </a:p>
      </dgm:t>
    </dgm:pt>
    <dgm:pt modelId="{F542F1D3-0528-4450-950C-3DC632917D70}">
      <dgm:prSet phldrT="[Текст]"/>
      <dgm:spPr/>
      <dgm:t>
        <a:bodyPr/>
        <a:lstStyle/>
        <a:p>
          <a:r>
            <a:rPr lang="ru-RU" dirty="0" smtClean="0"/>
            <a:t>мероприятие</a:t>
          </a:r>
          <a:endParaRPr lang="ru-RU" dirty="0"/>
        </a:p>
      </dgm:t>
    </dgm:pt>
    <dgm:pt modelId="{97CA4D51-61A9-44F0-85F6-F3E66A852077}" type="parTrans" cxnId="{8AD7E828-F837-4DBC-93ED-7BF6C796D04A}">
      <dgm:prSet/>
      <dgm:spPr/>
      <dgm:t>
        <a:bodyPr/>
        <a:lstStyle/>
        <a:p>
          <a:endParaRPr lang="ru-RU"/>
        </a:p>
      </dgm:t>
    </dgm:pt>
    <dgm:pt modelId="{F368241A-AB25-442F-BD26-5691D41FB2FB}" type="sibTrans" cxnId="{8AD7E828-F837-4DBC-93ED-7BF6C796D04A}">
      <dgm:prSet/>
      <dgm:spPr/>
      <dgm:t>
        <a:bodyPr/>
        <a:lstStyle/>
        <a:p>
          <a:endParaRPr lang="ru-RU"/>
        </a:p>
      </dgm:t>
    </dgm:pt>
    <dgm:pt modelId="{F20FC416-0024-497D-995E-B4804A14A4D2}">
      <dgm:prSet phldrT="[Текст]"/>
      <dgm:spPr/>
      <dgm:t>
        <a:bodyPr/>
        <a:lstStyle/>
        <a:p>
          <a:r>
            <a:rPr lang="ru-RU" dirty="0" smtClean="0"/>
            <a:t>исследование</a:t>
          </a:r>
          <a:endParaRPr lang="ru-RU" dirty="0"/>
        </a:p>
      </dgm:t>
    </dgm:pt>
    <dgm:pt modelId="{29041B37-D955-4D96-8F85-E238C46F9036}" type="parTrans" cxnId="{7EA0762A-3889-4E17-A2DA-53752C11C028}">
      <dgm:prSet/>
      <dgm:spPr/>
      <dgm:t>
        <a:bodyPr/>
        <a:lstStyle/>
        <a:p>
          <a:endParaRPr lang="ru-RU"/>
        </a:p>
      </dgm:t>
    </dgm:pt>
    <dgm:pt modelId="{FE7C8772-1B27-484D-9BBB-0602E03A30E6}" type="sibTrans" cxnId="{7EA0762A-3889-4E17-A2DA-53752C11C028}">
      <dgm:prSet/>
      <dgm:spPr/>
      <dgm:t>
        <a:bodyPr/>
        <a:lstStyle/>
        <a:p>
          <a:endParaRPr lang="ru-RU"/>
        </a:p>
      </dgm:t>
    </dgm:pt>
    <dgm:pt modelId="{8A2B804A-C6B5-4160-83AE-961B8D4F35B0}">
      <dgm:prSet phldrT="[Текст]"/>
      <dgm:spPr/>
      <dgm:t>
        <a:bodyPr/>
        <a:lstStyle/>
        <a:p>
          <a:r>
            <a:rPr lang="ru-RU" dirty="0" smtClean="0"/>
            <a:t>решение проблем</a:t>
          </a:r>
          <a:endParaRPr lang="ru-RU" dirty="0"/>
        </a:p>
      </dgm:t>
    </dgm:pt>
    <dgm:pt modelId="{9085CC84-8A18-4284-A516-6A4181D9BFA6}" type="parTrans" cxnId="{2CCD1989-1E89-49EE-AFA5-BE700A2AF50E}">
      <dgm:prSet/>
      <dgm:spPr/>
      <dgm:t>
        <a:bodyPr/>
        <a:lstStyle/>
        <a:p>
          <a:endParaRPr lang="ru-RU"/>
        </a:p>
      </dgm:t>
    </dgm:pt>
    <dgm:pt modelId="{250FC95E-441A-4F74-A6E1-3742FB17A30B}" type="sibTrans" cxnId="{2CCD1989-1E89-49EE-AFA5-BE700A2AF50E}">
      <dgm:prSet/>
      <dgm:spPr/>
      <dgm:t>
        <a:bodyPr/>
        <a:lstStyle/>
        <a:p>
          <a:endParaRPr lang="ru-RU"/>
        </a:p>
      </dgm:t>
    </dgm:pt>
    <dgm:pt modelId="{47C24A2B-AE44-447B-839D-B90F668C9994}" type="pres">
      <dgm:prSet presAssocID="{3FEBD0CB-2612-4E06-9B5C-694AB619F34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66BA60-BEFC-4D95-A212-BDB8A7CF0613}" type="pres">
      <dgm:prSet presAssocID="{3FEBD0CB-2612-4E06-9B5C-694AB619F34A}" presName="hierFlow" presStyleCnt="0"/>
      <dgm:spPr/>
    </dgm:pt>
    <dgm:pt modelId="{BC0CAC1D-345E-44C6-817B-D4381FC69D35}" type="pres">
      <dgm:prSet presAssocID="{3FEBD0CB-2612-4E06-9B5C-694AB619F34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01EB898-8D8E-4D44-A729-3125166F1A89}" type="pres">
      <dgm:prSet presAssocID="{4463BD7B-E280-4B5A-A8E4-CA99DEECE86D}" presName="Name14" presStyleCnt="0"/>
      <dgm:spPr/>
    </dgm:pt>
    <dgm:pt modelId="{ADDD4C43-EED5-40B9-BA3D-0375A89A448E}" type="pres">
      <dgm:prSet presAssocID="{4463BD7B-E280-4B5A-A8E4-CA99DEECE86D}" presName="level1Shape" presStyleLbl="node0" presStyleIdx="0" presStyleCnt="1" custScaleX="193400" custLinFactNeighborX="-4302" custLinFactNeighborY="-14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6C86FB-11A8-490F-928A-01C4779DA003}" type="pres">
      <dgm:prSet presAssocID="{4463BD7B-E280-4B5A-A8E4-CA99DEECE86D}" presName="hierChild2" presStyleCnt="0"/>
      <dgm:spPr/>
    </dgm:pt>
    <dgm:pt modelId="{C1E5F58C-B674-46A6-A9CD-658EFE4DD425}" type="pres">
      <dgm:prSet presAssocID="{75D9934B-2D58-4E7F-85A2-9F3E9F44FE78}" presName="Name19" presStyleLbl="parChTrans1D2" presStyleIdx="0" presStyleCnt="5"/>
      <dgm:spPr/>
      <dgm:t>
        <a:bodyPr/>
        <a:lstStyle/>
        <a:p>
          <a:endParaRPr lang="ru-RU"/>
        </a:p>
      </dgm:t>
    </dgm:pt>
    <dgm:pt modelId="{309E4550-3B4C-4507-96D8-F3DDA99D46CA}" type="pres">
      <dgm:prSet presAssocID="{7E8BC570-2AFC-47AD-AE47-E65C5E0C62E1}" presName="Name21" presStyleCnt="0"/>
      <dgm:spPr/>
    </dgm:pt>
    <dgm:pt modelId="{FEC21658-9DA7-4280-A547-0A49CDD28A8E}" type="pres">
      <dgm:prSet presAssocID="{7E8BC570-2AFC-47AD-AE47-E65C5E0C62E1}" presName="level2Shape" presStyleLbl="node2" presStyleIdx="0" presStyleCnt="5" custScaleX="125107"/>
      <dgm:spPr/>
      <dgm:t>
        <a:bodyPr/>
        <a:lstStyle/>
        <a:p>
          <a:endParaRPr lang="ru-RU"/>
        </a:p>
      </dgm:t>
    </dgm:pt>
    <dgm:pt modelId="{637492E1-1145-4311-BA66-91A5B0AC1C95}" type="pres">
      <dgm:prSet presAssocID="{7E8BC570-2AFC-47AD-AE47-E65C5E0C62E1}" presName="hierChild3" presStyleCnt="0"/>
      <dgm:spPr/>
    </dgm:pt>
    <dgm:pt modelId="{18C6727E-4EB6-40CD-9C3A-B2B1DFCFB4E3}" type="pres">
      <dgm:prSet presAssocID="{97CA4D51-61A9-44F0-85F6-F3E66A852077}" presName="Name19" presStyleLbl="parChTrans1D2" presStyleIdx="1" presStyleCnt="5"/>
      <dgm:spPr/>
      <dgm:t>
        <a:bodyPr/>
        <a:lstStyle/>
        <a:p>
          <a:endParaRPr lang="ru-RU"/>
        </a:p>
      </dgm:t>
    </dgm:pt>
    <dgm:pt modelId="{09830FBB-F820-4F5B-A4FD-CACB95EF2ADC}" type="pres">
      <dgm:prSet presAssocID="{F542F1D3-0528-4450-950C-3DC632917D70}" presName="Name21" presStyleCnt="0"/>
      <dgm:spPr/>
    </dgm:pt>
    <dgm:pt modelId="{57B1D32B-B4DF-46B1-A067-9CF89DE8E6A7}" type="pres">
      <dgm:prSet presAssocID="{F542F1D3-0528-4450-950C-3DC632917D70}" presName="level2Shape" presStyleLbl="node2" presStyleIdx="1" presStyleCnt="5" custScaleX="144925"/>
      <dgm:spPr/>
      <dgm:t>
        <a:bodyPr/>
        <a:lstStyle/>
        <a:p>
          <a:endParaRPr lang="ru-RU"/>
        </a:p>
      </dgm:t>
    </dgm:pt>
    <dgm:pt modelId="{2CCD8B94-6C6B-44EB-AF33-55D1421568F4}" type="pres">
      <dgm:prSet presAssocID="{F542F1D3-0528-4450-950C-3DC632917D70}" presName="hierChild3" presStyleCnt="0"/>
      <dgm:spPr/>
    </dgm:pt>
    <dgm:pt modelId="{CAB7888D-DE22-4F8F-9746-6E8F366EC8FF}" type="pres">
      <dgm:prSet presAssocID="{29041B37-D955-4D96-8F85-E238C46F9036}" presName="Name19" presStyleLbl="parChTrans1D2" presStyleIdx="2" presStyleCnt="5"/>
      <dgm:spPr/>
      <dgm:t>
        <a:bodyPr/>
        <a:lstStyle/>
        <a:p>
          <a:endParaRPr lang="ru-RU"/>
        </a:p>
      </dgm:t>
    </dgm:pt>
    <dgm:pt modelId="{03046035-D6F1-42F5-9495-35649F52903E}" type="pres">
      <dgm:prSet presAssocID="{F20FC416-0024-497D-995E-B4804A14A4D2}" presName="Name21" presStyleCnt="0"/>
      <dgm:spPr/>
    </dgm:pt>
    <dgm:pt modelId="{80F93E66-73E3-45A7-A186-C82571E7E1CE}" type="pres">
      <dgm:prSet presAssocID="{F20FC416-0024-497D-995E-B4804A14A4D2}" presName="level2Shape" presStyleLbl="node2" presStyleIdx="2" presStyleCnt="5" custScaleX="123311"/>
      <dgm:spPr/>
      <dgm:t>
        <a:bodyPr/>
        <a:lstStyle/>
        <a:p>
          <a:endParaRPr lang="ru-RU"/>
        </a:p>
      </dgm:t>
    </dgm:pt>
    <dgm:pt modelId="{50512C89-2BA2-4E3A-A8A7-3A442123ABDE}" type="pres">
      <dgm:prSet presAssocID="{F20FC416-0024-497D-995E-B4804A14A4D2}" presName="hierChild3" presStyleCnt="0"/>
      <dgm:spPr/>
    </dgm:pt>
    <dgm:pt modelId="{8F5DC5C2-3994-4D56-B353-E262B1801C64}" type="pres">
      <dgm:prSet presAssocID="{9085CC84-8A18-4284-A516-6A4181D9BFA6}" presName="Name19" presStyleLbl="parChTrans1D2" presStyleIdx="3" presStyleCnt="5"/>
      <dgm:spPr/>
      <dgm:t>
        <a:bodyPr/>
        <a:lstStyle/>
        <a:p>
          <a:endParaRPr lang="ru-RU"/>
        </a:p>
      </dgm:t>
    </dgm:pt>
    <dgm:pt modelId="{6E45AA39-2C41-4F74-A369-A775266A4236}" type="pres">
      <dgm:prSet presAssocID="{8A2B804A-C6B5-4160-83AE-961B8D4F35B0}" presName="Name21" presStyleCnt="0"/>
      <dgm:spPr/>
    </dgm:pt>
    <dgm:pt modelId="{4B3998B1-9DF6-48F2-B5B3-3B8718BEE6DD}" type="pres">
      <dgm:prSet presAssocID="{8A2B804A-C6B5-4160-83AE-961B8D4F35B0}" presName="level2Shape" presStyleLbl="node2" presStyleIdx="3" presStyleCnt="5" custScaleX="136726"/>
      <dgm:spPr/>
      <dgm:t>
        <a:bodyPr/>
        <a:lstStyle/>
        <a:p>
          <a:endParaRPr lang="ru-RU"/>
        </a:p>
      </dgm:t>
    </dgm:pt>
    <dgm:pt modelId="{E9EEDCA9-342E-4B6C-AFA9-2F25F4E4DD49}" type="pres">
      <dgm:prSet presAssocID="{8A2B804A-C6B5-4160-83AE-961B8D4F35B0}" presName="hierChild3" presStyleCnt="0"/>
      <dgm:spPr/>
    </dgm:pt>
    <dgm:pt modelId="{AA09C032-A393-4481-950F-1737D84129F2}" type="pres">
      <dgm:prSet presAssocID="{2BA8617A-B5FC-4F42-8835-F9D814A674E2}" presName="Name19" presStyleLbl="parChTrans1D2" presStyleIdx="4" presStyleCnt="5"/>
      <dgm:spPr/>
      <dgm:t>
        <a:bodyPr/>
        <a:lstStyle/>
        <a:p>
          <a:endParaRPr lang="ru-RU"/>
        </a:p>
      </dgm:t>
    </dgm:pt>
    <dgm:pt modelId="{939BD1E5-9E28-4D68-8DFA-C7CEEEEC6931}" type="pres">
      <dgm:prSet presAssocID="{3B32F435-75CE-4770-93CC-2C03C10608A6}" presName="Name21" presStyleCnt="0"/>
      <dgm:spPr/>
    </dgm:pt>
    <dgm:pt modelId="{EC956AA7-9A2E-48ED-BA60-E0A37EF69588}" type="pres">
      <dgm:prSet presAssocID="{3B32F435-75CE-4770-93CC-2C03C10608A6}" presName="level2Shape" presStyleLbl="node2" presStyleIdx="4" presStyleCnt="5" custScaleX="167978"/>
      <dgm:spPr/>
      <dgm:t>
        <a:bodyPr/>
        <a:lstStyle/>
        <a:p>
          <a:endParaRPr lang="ru-RU"/>
        </a:p>
      </dgm:t>
    </dgm:pt>
    <dgm:pt modelId="{C791372B-7691-4029-BAF3-332CC65365E8}" type="pres">
      <dgm:prSet presAssocID="{3B32F435-75CE-4770-93CC-2C03C10608A6}" presName="hierChild3" presStyleCnt="0"/>
      <dgm:spPr/>
    </dgm:pt>
    <dgm:pt modelId="{E740DF43-300B-46D2-9EB9-0F5DAC136683}" type="pres">
      <dgm:prSet presAssocID="{3FEBD0CB-2612-4E06-9B5C-694AB619F34A}" presName="bgShapesFlow" presStyleCnt="0"/>
      <dgm:spPr/>
    </dgm:pt>
  </dgm:ptLst>
  <dgm:cxnLst>
    <dgm:cxn modelId="{EC7E08BE-93EB-4F49-BE08-57891A4A147E}" type="presOf" srcId="{8A2B804A-C6B5-4160-83AE-961B8D4F35B0}" destId="{4B3998B1-9DF6-48F2-B5B3-3B8718BEE6DD}" srcOrd="0" destOrd="0" presId="urn:microsoft.com/office/officeart/2005/8/layout/hierarchy6"/>
    <dgm:cxn modelId="{43A4BC7B-CB0E-4156-84FE-2B15B65804BA}" type="presOf" srcId="{3FEBD0CB-2612-4E06-9B5C-694AB619F34A}" destId="{47C24A2B-AE44-447B-839D-B90F668C9994}" srcOrd="0" destOrd="0" presId="urn:microsoft.com/office/officeart/2005/8/layout/hierarchy6"/>
    <dgm:cxn modelId="{EC1D5B29-56A2-4C2B-AFDE-086C74F5B55B}" type="presOf" srcId="{3B32F435-75CE-4770-93CC-2C03C10608A6}" destId="{EC956AA7-9A2E-48ED-BA60-E0A37EF69588}" srcOrd="0" destOrd="0" presId="urn:microsoft.com/office/officeart/2005/8/layout/hierarchy6"/>
    <dgm:cxn modelId="{A5441C51-7BD2-4836-8816-5903CC20CA4A}" type="presOf" srcId="{75D9934B-2D58-4E7F-85A2-9F3E9F44FE78}" destId="{C1E5F58C-B674-46A6-A9CD-658EFE4DD425}" srcOrd="0" destOrd="0" presId="urn:microsoft.com/office/officeart/2005/8/layout/hierarchy6"/>
    <dgm:cxn modelId="{600942BF-786D-4D1A-AF5E-0BFD0B21F951}" srcId="{4463BD7B-E280-4B5A-A8E4-CA99DEECE86D}" destId="{3B32F435-75CE-4770-93CC-2C03C10608A6}" srcOrd="4" destOrd="0" parTransId="{2BA8617A-B5FC-4F42-8835-F9D814A674E2}" sibTransId="{F8D19B5E-EE60-4BAF-A1B0-6CECF531A9C8}"/>
    <dgm:cxn modelId="{7EA0762A-3889-4E17-A2DA-53752C11C028}" srcId="{4463BD7B-E280-4B5A-A8E4-CA99DEECE86D}" destId="{F20FC416-0024-497D-995E-B4804A14A4D2}" srcOrd="2" destOrd="0" parTransId="{29041B37-D955-4D96-8F85-E238C46F9036}" sibTransId="{FE7C8772-1B27-484D-9BBB-0602E03A30E6}"/>
    <dgm:cxn modelId="{94817916-D0DA-4413-94DC-A5A959D58855}" type="presOf" srcId="{7E8BC570-2AFC-47AD-AE47-E65C5E0C62E1}" destId="{FEC21658-9DA7-4280-A547-0A49CDD28A8E}" srcOrd="0" destOrd="0" presId="urn:microsoft.com/office/officeart/2005/8/layout/hierarchy6"/>
    <dgm:cxn modelId="{9587E9D7-1DBE-44EB-A105-466B18BDF5FF}" type="presOf" srcId="{9085CC84-8A18-4284-A516-6A4181D9BFA6}" destId="{8F5DC5C2-3994-4D56-B353-E262B1801C64}" srcOrd="0" destOrd="0" presId="urn:microsoft.com/office/officeart/2005/8/layout/hierarchy6"/>
    <dgm:cxn modelId="{B9BB830B-D436-4536-A8E2-9DB6C8CDAFFC}" type="presOf" srcId="{97CA4D51-61A9-44F0-85F6-F3E66A852077}" destId="{18C6727E-4EB6-40CD-9C3A-B2B1DFCFB4E3}" srcOrd="0" destOrd="0" presId="urn:microsoft.com/office/officeart/2005/8/layout/hierarchy6"/>
    <dgm:cxn modelId="{2CCD1989-1E89-49EE-AFA5-BE700A2AF50E}" srcId="{4463BD7B-E280-4B5A-A8E4-CA99DEECE86D}" destId="{8A2B804A-C6B5-4160-83AE-961B8D4F35B0}" srcOrd="3" destOrd="0" parTransId="{9085CC84-8A18-4284-A516-6A4181D9BFA6}" sibTransId="{250FC95E-441A-4F74-A6E1-3742FB17A30B}"/>
    <dgm:cxn modelId="{E0DADF82-3D38-4A37-8B9A-CE57A8B6A5F1}" type="presOf" srcId="{2BA8617A-B5FC-4F42-8835-F9D814A674E2}" destId="{AA09C032-A393-4481-950F-1737D84129F2}" srcOrd="0" destOrd="0" presId="urn:microsoft.com/office/officeart/2005/8/layout/hierarchy6"/>
    <dgm:cxn modelId="{FC1E04FF-FA76-4AC6-9ECD-CA8B08740B92}" type="presOf" srcId="{4463BD7B-E280-4B5A-A8E4-CA99DEECE86D}" destId="{ADDD4C43-EED5-40B9-BA3D-0375A89A448E}" srcOrd="0" destOrd="0" presId="urn:microsoft.com/office/officeart/2005/8/layout/hierarchy6"/>
    <dgm:cxn modelId="{68CDBE75-0083-4F06-A4EF-1EF2DDC996DA}" type="presOf" srcId="{29041B37-D955-4D96-8F85-E238C46F9036}" destId="{CAB7888D-DE22-4F8F-9746-6E8F366EC8FF}" srcOrd="0" destOrd="0" presId="urn:microsoft.com/office/officeart/2005/8/layout/hierarchy6"/>
    <dgm:cxn modelId="{8AD7E828-F837-4DBC-93ED-7BF6C796D04A}" srcId="{4463BD7B-E280-4B5A-A8E4-CA99DEECE86D}" destId="{F542F1D3-0528-4450-950C-3DC632917D70}" srcOrd="1" destOrd="0" parTransId="{97CA4D51-61A9-44F0-85F6-F3E66A852077}" sibTransId="{F368241A-AB25-442F-BD26-5691D41FB2FB}"/>
    <dgm:cxn modelId="{35EC9F47-215E-4DCD-8EFE-3775982A7A71}" type="presOf" srcId="{F20FC416-0024-497D-995E-B4804A14A4D2}" destId="{80F93E66-73E3-45A7-A186-C82571E7E1CE}" srcOrd="0" destOrd="0" presId="urn:microsoft.com/office/officeart/2005/8/layout/hierarchy6"/>
    <dgm:cxn modelId="{91F9925F-EA0B-4EA8-8A26-E3A77C842671}" srcId="{3FEBD0CB-2612-4E06-9B5C-694AB619F34A}" destId="{4463BD7B-E280-4B5A-A8E4-CA99DEECE86D}" srcOrd="0" destOrd="0" parTransId="{89379672-08C4-4D8D-A218-CEB4231E662D}" sibTransId="{4974F4E7-B666-4599-B61F-0A056A0AE464}"/>
    <dgm:cxn modelId="{A27EB5AD-D0B7-427D-97D1-349A12DD8484}" type="presOf" srcId="{F542F1D3-0528-4450-950C-3DC632917D70}" destId="{57B1D32B-B4DF-46B1-A067-9CF89DE8E6A7}" srcOrd="0" destOrd="0" presId="urn:microsoft.com/office/officeart/2005/8/layout/hierarchy6"/>
    <dgm:cxn modelId="{1FDB7464-C78E-4D0F-AA55-F9EC434ACF18}" srcId="{4463BD7B-E280-4B5A-A8E4-CA99DEECE86D}" destId="{7E8BC570-2AFC-47AD-AE47-E65C5E0C62E1}" srcOrd="0" destOrd="0" parTransId="{75D9934B-2D58-4E7F-85A2-9F3E9F44FE78}" sibTransId="{84BC4BF1-BC28-40C4-8EDD-BFCCB9E7074C}"/>
    <dgm:cxn modelId="{8817BE76-D1D4-4AC3-A5D7-CBBA3388FE09}" type="presParOf" srcId="{47C24A2B-AE44-447B-839D-B90F668C9994}" destId="{BA66BA60-BEFC-4D95-A212-BDB8A7CF0613}" srcOrd="0" destOrd="0" presId="urn:microsoft.com/office/officeart/2005/8/layout/hierarchy6"/>
    <dgm:cxn modelId="{6B516DB6-6797-4610-88B2-865B80788B27}" type="presParOf" srcId="{BA66BA60-BEFC-4D95-A212-BDB8A7CF0613}" destId="{BC0CAC1D-345E-44C6-817B-D4381FC69D35}" srcOrd="0" destOrd="0" presId="urn:microsoft.com/office/officeart/2005/8/layout/hierarchy6"/>
    <dgm:cxn modelId="{9EB33BA8-023D-47CF-8F11-67DB58D0106C}" type="presParOf" srcId="{BC0CAC1D-345E-44C6-817B-D4381FC69D35}" destId="{A01EB898-8D8E-4D44-A729-3125166F1A89}" srcOrd="0" destOrd="0" presId="urn:microsoft.com/office/officeart/2005/8/layout/hierarchy6"/>
    <dgm:cxn modelId="{6462BE07-09AB-4174-869A-81CA98E45793}" type="presParOf" srcId="{A01EB898-8D8E-4D44-A729-3125166F1A89}" destId="{ADDD4C43-EED5-40B9-BA3D-0375A89A448E}" srcOrd="0" destOrd="0" presId="urn:microsoft.com/office/officeart/2005/8/layout/hierarchy6"/>
    <dgm:cxn modelId="{49F6343D-0D6B-44A3-8B2E-086257D09B15}" type="presParOf" srcId="{A01EB898-8D8E-4D44-A729-3125166F1A89}" destId="{DF6C86FB-11A8-490F-928A-01C4779DA003}" srcOrd="1" destOrd="0" presId="urn:microsoft.com/office/officeart/2005/8/layout/hierarchy6"/>
    <dgm:cxn modelId="{4383C1AC-16A5-4B4B-B79F-7DFE4B63CD47}" type="presParOf" srcId="{DF6C86FB-11A8-490F-928A-01C4779DA003}" destId="{C1E5F58C-B674-46A6-A9CD-658EFE4DD425}" srcOrd="0" destOrd="0" presId="urn:microsoft.com/office/officeart/2005/8/layout/hierarchy6"/>
    <dgm:cxn modelId="{A4F048C1-5C86-4FA2-B4ED-04C8EC0E401E}" type="presParOf" srcId="{DF6C86FB-11A8-490F-928A-01C4779DA003}" destId="{309E4550-3B4C-4507-96D8-F3DDA99D46CA}" srcOrd="1" destOrd="0" presId="urn:microsoft.com/office/officeart/2005/8/layout/hierarchy6"/>
    <dgm:cxn modelId="{4C12B2DC-D96F-47A5-BFCF-78947E54650D}" type="presParOf" srcId="{309E4550-3B4C-4507-96D8-F3DDA99D46CA}" destId="{FEC21658-9DA7-4280-A547-0A49CDD28A8E}" srcOrd="0" destOrd="0" presId="urn:microsoft.com/office/officeart/2005/8/layout/hierarchy6"/>
    <dgm:cxn modelId="{D00DD398-B951-4153-AAB4-621A6F26696B}" type="presParOf" srcId="{309E4550-3B4C-4507-96D8-F3DDA99D46CA}" destId="{637492E1-1145-4311-BA66-91A5B0AC1C95}" srcOrd="1" destOrd="0" presId="urn:microsoft.com/office/officeart/2005/8/layout/hierarchy6"/>
    <dgm:cxn modelId="{9F894BF0-22A6-4F3A-878D-A7D4C3F2621A}" type="presParOf" srcId="{DF6C86FB-11A8-490F-928A-01C4779DA003}" destId="{18C6727E-4EB6-40CD-9C3A-B2B1DFCFB4E3}" srcOrd="2" destOrd="0" presId="urn:microsoft.com/office/officeart/2005/8/layout/hierarchy6"/>
    <dgm:cxn modelId="{F75ADC4F-2AD9-4C6A-95A7-B4C544C3D342}" type="presParOf" srcId="{DF6C86FB-11A8-490F-928A-01C4779DA003}" destId="{09830FBB-F820-4F5B-A4FD-CACB95EF2ADC}" srcOrd="3" destOrd="0" presId="urn:microsoft.com/office/officeart/2005/8/layout/hierarchy6"/>
    <dgm:cxn modelId="{AB7BA577-25FB-410E-9F48-6D5C95C66A96}" type="presParOf" srcId="{09830FBB-F820-4F5B-A4FD-CACB95EF2ADC}" destId="{57B1D32B-B4DF-46B1-A067-9CF89DE8E6A7}" srcOrd="0" destOrd="0" presId="urn:microsoft.com/office/officeart/2005/8/layout/hierarchy6"/>
    <dgm:cxn modelId="{C1E21823-6EE5-473E-A2BA-89BA811FB7FD}" type="presParOf" srcId="{09830FBB-F820-4F5B-A4FD-CACB95EF2ADC}" destId="{2CCD8B94-6C6B-44EB-AF33-55D1421568F4}" srcOrd="1" destOrd="0" presId="urn:microsoft.com/office/officeart/2005/8/layout/hierarchy6"/>
    <dgm:cxn modelId="{983AF9C2-9FC9-42F2-BC31-F97041CAE603}" type="presParOf" srcId="{DF6C86FB-11A8-490F-928A-01C4779DA003}" destId="{CAB7888D-DE22-4F8F-9746-6E8F366EC8FF}" srcOrd="4" destOrd="0" presId="urn:microsoft.com/office/officeart/2005/8/layout/hierarchy6"/>
    <dgm:cxn modelId="{03BB7487-475D-4A8A-A0B0-46DB7EC65222}" type="presParOf" srcId="{DF6C86FB-11A8-490F-928A-01C4779DA003}" destId="{03046035-D6F1-42F5-9495-35649F52903E}" srcOrd="5" destOrd="0" presId="urn:microsoft.com/office/officeart/2005/8/layout/hierarchy6"/>
    <dgm:cxn modelId="{AD9CDAD6-EB38-4F3C-8DAC-E13F2DC9589A}" type="presParOf" srcId="{03046035-D6F1-42F5-9495-35649F52903E}" destId="{80F93E66-73E3-45A7-A186-C82571E7E1CE}" srcOrd="0" destOrd="0" presId="urn:microsoft.com/office/officeart/2005/8/layout/hierarchy6"/>
    <dgm:cxn modelId="{7A480509-4B5B-4C33-A895-D25264A5B756}" type="presParOf" srcId="{03046035-D6F1-42F5-9495-35649F52903E}" destId="{50512C89-2BA2-4E3A-A8A7-3A442123ABDE}" srcOrd="1" destOrd="0" presId="urn:microsoft.com/office/officeart/2005/8/layout/hierarchy6"/>
    <dgm:cxn modelId="{23D4E93F-8F1A-4652-A58A-ED9E13844AC3}" type="presParOf" srcId="{DF6C86FB-11A8-490F-928A-01C4779DA003}" destId="{8F5DC5C2-3994-4D56-B353-E262B1801C64}" srcOrd="6" destOrd="0" presId="urn:microsoft.com/office/officeart/2005/8/layout/hierarchy6"/>
    <dgm:cxn modelId="{401D57B9-E27E-487B-9B43-0365A9F05C97}" type="presParOf" srcId="{DF6C86FB-11A8-490F-928A-01C4779DA003}" destId="{6E45AA39-2C41-4F74-A369-A775266A4236}" srcOrd="7" destOrd="0" presId="urn:microsoft.com/office/officeart/2005/8/layout/hierarchy6"/>
    <dgm:cxn modelId="{A5198A1B-B7B7-4DD1-BFC5-E91B4910DF12}" type="presParOf" srcId="{6E45AA39-2C41-4F74-A369-A775266A4236}" destId="{4B3998B1-9DF6-48F2-B5B3-3B8718BEE6DD}" srcOrd="0" destOrd="0" presId="urn:microsoft.com/office/officeart/2005/8/layout/hierarchy6"/>
    <dgm:cxn modelId="{D4F12111-F575-4A3F-9B05-5D72ABFE1EAD}" type="presParOf" srcId="{6E45AA39-2C41-4F74-A369-A775266A4236}" destId="{E9EEDCA9-342E-4B6C-AFA9-2F25F4E4DD49}" srcOrd="1" destOrd="0" presId="urn:microsoft.com/office/officeart/2005/8/layout/hierarchy6"/>
    <dgm:cxn modelId="{096F777A-1439-4D4B-9AE3-4962CFB0D4D9}" type="presParOf" srcId="{DF6C86FB-11A8-490F-928A-01C4779DA003}" destId="{AA09C032-A393-4481-950F-1737D84129F2}" srcOrd="8" destOrd="0" presId="urn:microsoft.com/office/officeart/2005/8/layout/hierarchy6"/>
    <dgm:cxn modelId="{F9D28158-D08C-4327-96DE-3B0256976BE4}" type="presParOf" srcId="{DF6C86FB-11A8-490F-928A-01C4779DA003}" destId="{939BD1E5-9E28-4D68-8DFA-C7CEEEEC6931}" srcOrd="9" destOrd="0" presId="urn:microsoft.com/office/officeart/2005/8/layout/hierarchy6"/>
    <dgm:cxn modelId="{8E3AF733-8D73-47EC-99CA-E613762D824D}" type="presParOf" srcId="{939BD1E5-9E28-4D68-8DFA-C7CEEEEC6931}" destId="{EC956AA7-9A2E-48ED-BA60-E0A37EF69588}" srcOrd="0" destOrd="0" presId="urn:microsoft.com/office/officeart/2005/8/layout/hierarchy6"/>
    <dgm:cxn modelId="{E0945716-1E72-4489-ADEE-C5FE8E45CE32}" type="presParOf" srcId="{939BD1E5-9E28-4D68-8DFA-C7CEEEEC6931}" destId="{C791372B-7691-4029-BAF3-332CC65365E8}" srcOrd="1" destOrd="0" presId="urn:microsoft.com/office/officeart/2005/8/layout/hierarchy6"/>
    <dgm:cxn modelId="{A04C0107-B818-4941-9488-BCF59B3E1CDA}" type="presParOf" srcId="{47C24A2B-AE44-447B-839D-B90F668C9994}" destId="{E740DF43-300B-46D2-9EB9-0F5DAC13668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0EF365-A8EA-428D-9647-6B5719D852AA}" type="doc">
      <dgm:prSet loTypeId="urn:microsoft.com/office/officeart/2005/8/layout/hierarchy6" loCatId="hierarchy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4287FC4-90E4-4DFA-A67D-9E3393487485}">
      <dgm:prSet phldrT="[Текст]"/>
      <dgm:spPr/>
      <dgm:t>
        <a:bodyPr/>
        <a:lstStyle/>
        <a:p>
          <a:r>
            <a:rPr lang="ru-RU" dirty="0" smtClean="0"/>
            <a:t>По времени</a:t>
          </a:r>
          <a:endParaRPr lang="ru-RU" dirty="0"/>
        </a:p>
      </dgm:t>
    </dgm:pt>
    <dgm:pt modelId="{FFAD8158-9EAB-4629-9A96-A1A43FB219BD}" type="parTrans" cxnId="{7EE6B410-EA89-4379-B6E5-60B633EDF470}">
      <dgm:prSet/>
      <dgm:spPr/>
      <dgm:t>
        <a:bodyPr/>
        <a:lstStyle/>
        <a:p>
          <a:endParaRPr lang="ru-RU"/>
        </a:p>
      </dgm:t>
    </dgm:pt>
    <dgm:pt modelId="{A8702984-2A72-4E57-B520-BFF5D89CFD0E}" type="sibTrans" cxnId="{7EE6B410-EA89-4379-B6E5-60B633EDF470}">
      <dgm:prSet/>
      <dgm:spPr/>
      <dgm:t>
        <a:bodyPr/>
        <a:lstStyle/>
        <a:p>
          <a:endParaRPr lang="ru-RU"/>
        </a:p>
      </dgm:t>
    </dgm:pt>
    <dgm:pt modelId="{8BA2010F-943A-43C5-8F08-0E170E53310B}">
      <dgm:prSet phldrT="[Текст]"/>
      <dgm:spPr/>
      <dgm:t>
        <a:bodyPr/>
        <a:lstStyle/>
        <a:p>
          <a:r>
            <a:rPr lang="ru-RU" dirty="0" smtClean="0"/>
            <a:t>краткосрочные</a:t>
          </a:r>
          <a:endParaRPr lang="ru-RU" dirty="0"/>
        </a:p>
      </dgm:t>
    </dgm:pt>
    <dgm:pt modelId="{D4DC441C-0B7C-4F24-B2E2-11E0BEA41B87}" type="parTrans" cxnId="{AF577165-7F1F-4960-96E2-BB1AEF597DF1}">
      <dgm:prSet/>
      <dgm:spPr/>
      <dgm:t>
        <a:bodyPr/>
        <a:lstStyle/>
        <a:p>
          <a:endParaRPr lang="ru-RU"/>
        </a:p>
      </dgm:t>
    </dgm:pt>
    <dgm:pt modelId="{92EC1FA9-3E7A-4005-9614-FDD413F4DC89}" type="sibTrans" cxnId="{AF577165-7F1F-4960-96E2-BB1AEF597DF1}">
      <dgm:prSet/>
      <dgm:spPr/>
      <dgm:t>
        <a:bodyPr/>
        <a:lstStyle/>
        <a:p>
          <a:endParaRPr lang="ru-RU"/>
        </a:p>
      </dgm:t>
    </dgm:pt>
    <dgm:pt modelId="{E7FC1AB8-7F4F-42D6-83BD-F5041FB11120}">
      <dgm:prSet phldrT="[Текст]"/>
      <dgm:spPr/>
      <dgm:t>
        <a:bodyPr/>
        <a:lstStyle/>
        <a:p>
          <a:r>
            <a:rPr lang="ru-RU" dirty="0" smtClean="0"/>
            <a:t>длительные</a:t>
          </a:r>
          <a:endParaRPr lang="ru-RU" dirty="0"/>
        </a:p>
      </dgm:t>
    </dgm:pt>
    <dgm:pt modelId="{C260B495-52B1-429E-8FCC-E4896E0CED81}" type="parTrans" cxnId="{112816D5-8DA9-4AA4-96C2-E6BFC7AA1EEC}">
      <dgm:prSet/>
      <dgm:spPr/>
      <dgm:t>
        <a:bodyPr/>
        <a:lstStyle/>
        <a:p>
          <a:endParaRPr lang="ru-RU"/>
        </a:p>
      </dgm:t>
    </dgm:pt>
    <dgm:pt modelId="{A2D039C0-8C1D-4A78-A4FB-F28857B379F5}" type="sibTrans" cxnId="{112816D5-8DA9-4AA4-96C2-E6BFC7AA1EEC}">
      <dgm:prSet/>
      <dgm:spPr/>
      <dgm:t>
        <a:bodyPr/>
        <a:lstStyle/>
        <a:p>
          <a:endParaRPr lang="ru-RU"/>
        </a:p>
      </dgm:t>
    </dgm:pt>
    <dgm:pt modelId="{B7B3C53F-8C1C-411E-A898-55FB8C8BF9E4}" type="pres">
      <dgm:prSet presAssocID="{A70EF365-A8EA-428D-9647-6B5719D852A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AA9F3-00B3-403F-8276-19F2599FA954}" type="pres">
      <dgm:prSet presAssocID="{A70EF365-A8EA-428D-9647-6B5719D852AA}" presName="hierFlow" presStyleCnt="0"/>
      <dgm:spPr/>
    </dgm:pt>
    <dgm:pt modelId="{E936066B-3253-4819-AC90-7EA5EBE42BCB}" type="pres">
      <dgm:prSet presAssocID="{A70EF365-A8EA-428D-9647-6B5719D852A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D441961-B1CD-425D-A546-28F5137469BE}" type="pres">
      <dgm:prSet presAssocID="{14287FC4-90E4-4DFA-A67D-9E3393487485}" presName="Name14" presStyleCnt="0"/>
      <dgm:spPr/>
    </dgm:pt>
    <dgm:pt modelId="{51143EAC-7B91-4428-ADD8-67615395023A}" type="pres">
      <dgm:prSet presAssocID="{14287FC4-90E4-4DFA-A67D-9E3393487485}" presName="level1Shape" presStyleLbl="node0" presStyleIdx="0" presStyleCnt="1" custScaleX="424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64E9DF-B139-47B4-AE54-77E1B473A23E}" type="pres">
      <dgm:prSet presAssocID="{14287FC4-90E4-4DFA-A67D-9E3393487485}" presName="hierChild2" presStyleCnt="0"/>
      <dgm:spPr/>
    </dgm:pt>
    <dgm:pt modelId="{348E5B81-74B3-4141-B9D7-B050133DF582}" type="pres">
      <dgm:prSet presAssocID="{D4DC441C-0B7C-4F24-B2E2-11E0BEA41B87}" presName="Name19" presStyleLbl="parChTrans1D2" presStyleIdx="0" presStyleCnt="2"/>
      <dgm:spPr/>
      <dgm:t>
        <a:bodyPr/>
        <a:lstStyle/>
        <a:p>
          <a:endParaRPr lang="ru-RU"/>
        </a:p>
      </dgm:t>
    </dgm:pt>
    <dgm:pt modelId="{4FC23B0C-6B1F-46E2-B39D-68AE70C2EC2E}" type="pres">
      <dgm:prSet presAssocID="{8BA2010F-943A-43C5-8F08-0E170E53310B}" presName="Name21" presStyleCnt="0"/>
      <dgm:spPr/>
    </dgm:pt>
    <dgm:pt modelId="{D4230152-2692-4382-854E-A420ADD606A7}" type="pres">
      <dgm:prSet presAssocID="{8BA2010F-943A-43C5-8F08-0E170E53310B}" presName="level2Shape" presStyleLbl="node2" presStyleIdx="0" presStyleCnt="2" custScaleX="454211"/>
      <dgm:spPr/>
      <dgm:t>
        <a:bodyPr/>
        <a:lstStyle/>
        <a:p>
          <a:endParaRPr lang="ru-RU"/>
        </a:p>
      </dgm:t>
    </dgm:pt>
    <dgm:pt modelId="{B55290F7-CBCE-4C27-923F-1D8F295B2B50}" type="pres">
      <dgm:prSet presAssocID="{8BA2010F-943A-43C5-8F08-0E170E53310B}" presName="hierChild3" presStyleCnt="0"/>
      <dgm:spPr/>
    </dgm:pt>
    <dgm:pt modelId="{BF7A870A-DFE7-4647-8E28-3D2F0FDD5356}" type="pres">
      <dgm:prSet presAssocID="{C260B495-52B1-429E-8FCC-E4896E0CED81}" presName="Name19" presStyleLbl="parChTrans1D2" presStyleIdx="1" presStyleCnt="2"/>
      <dgm:spPr/>
      <dgm:t>
        <a:bodyPr/>
        <a:lstStyle/>
        <a:p>
          <a:endParaRPr lang="ru-RU"/>
        </a:p>
      </dgm:t>
    </dgm:pt>
    <dgm:pt modelId="{AAD77382-4569-47EF-A238-7721C6B990D6}" type="pres">
      <dgm:prSet presAssocID="{E7FC1AB8-7F4F-42D6-83BD-F5041FB11120}" presName="Name21" presStyleCnt="0"/>
      <dgm:spPr/>
    </dgm:pt>
    <dgm:pt modelId="{CD6D8CD7-5227-4173-AD13-F9730DFD4397}" type="pres">
      <dgm:prSet presAssocID="{E7FC1AB8-7F4F-42D6-83BD-F5041FB11120}" presName="level2Shape" presStyleLbl="node2" presStyleIdx="1" presStyleCnt="2" custScaleX="404110"/>
      <dgm:spPr/>
      <dgm:t>
        <a:bodyPr/>
        <a:lstStyle/>
        <a:p>
          <a:endParaRPr lang="ru-RU"/>
        </a:p>
      </dgm:t>
    </dgm:pt>
    <dgm:pt modelId="{AA74CEB8-642F-4A14-873E-40695099742A}" type="pres">
      <dgm:prSet presAssocID="{E7FC1AB8-7F4F-42D6-83BD-F5041FB11120}" presName="hierChild3" presStyleCnt="0"/>
      <dgm:spPr/>
    </dgm:pt>
    <dgm:pt modelId="{800A9F8D-E5B5-43D0-BC64-90C41D3E741F}" type="pres">
      <dgm:prSet presAssocID="{A70EF365-A8EA-428D-9647-6B5719D852AA}" presName="bgShapesFlow" presStyleCnt="0"/>
      <dgm:spPr/>
    </dgm:pt>
  </dgm:ptLst>
  <dgm:cxnLst>
    <dgm:cxn modelId="{13B87FD4-F529-44FD-848D-FEF4525EAAA8}" type="presOf" srcId="{E7FC1AB8-7F4F-42D6-83BD-F5041FB11120}" destId="{CD6D8CD7-5227-4173-AD13-F9730DFD4397}" srcOrd="0" destOrd="0" presId="urn:microsoft.com/office/officeart/2005/8/layout/hierarchy6"/>
    <dgm:cxn modelId="{7EE6B410-EA89-4379-B6E5-60B633EDF470}" srcId="{A70EF365-A8EA-428D-9647-6B5719D852AA}" destId="{14287FC4-90E4-4DFA-A67D-9E3393487485}" srcOrd="0" destOrd="0" parTransId="{FFAD8158-9EAB-4629-9A96-A1A43FB219BD}" sibTransId="{A8702984-2A72-4E57-B520-BFF5D89CFD0E}"/>
    <dgm:cxn modelId="{60EC5DB6-0FEA-4ABB-AD55-BDA415F99D78}" type="presOf" srcId="{14287FC4-90E4-4DFA-A67D-9E3393487485}" destId="{51143EAC-7B91-4428-ADD8-67615395023A}" srcOrd="0" destOrd="0" presId="urn:microsoft.com/office/officeart/2005/8/layout/hierarchy6"/>
    <dgm:cxn modelId="{8D5B0F49-2348-46FD-B81D-C3D6FD69CF36}" type="presOf" srcId="{A70EF365-A8EA-428D-9647-6B5719D852AA}" destId="{B7B3C53F-8C1C-411E-A898-55FB8C8BF9E4}" srcOrd="0" destOrd="0" presId="urn:microsoft.com/office/officeart/2005/8/layout/hierarchy6"/>
    <dgm:cxn modelId="{99103894-202C-4A23-8BF3-1540C0DE192A}" type="presOf" srcId="{8BA2010F-943A-43C5-8F08-0E170E53310B}" destId="{D4230152-2692-4382-854E-A420ADD606A7}" srcOrd="0" destOrd="0" presId="urn:microsoft.com/office/officeart/2005/8/layout/hierarchy6"/>
    <dgm:cxn modelId="{AF577165-7F1F-4960-96E2-BB1AEF597DF1}" srcId="{14287FC4-90E4-4DFA-A67D-9E3393487485}" destId="{8BA2010F-943A-43C5-8F08-0E170E53310B}" srcOrd="0" destOrd="0" parTransId="{D4DC441C-0B7C-4F24-B2E2-11E0BEA41B87}" sibTransId="{92EC1FA9-3E7A-4005-9614-FDD413F4DC89}"/>
    <dgm:cxn modelId="{43C74EFE-F81B-4775-8A27-1F450BA5952A}" type="presOf" srcId="{D4DC441C-0B7C-4F24-B2E2-11E0BEA41B87}" destId="{348E5B81-74B3-4141-B9D7-B050133DF582}" srcOrd="0" destOrd="0" presId="urn:microsoft.com/office/officeart/2005/8/layout/hierarchy6"/>
    <dgm:cxn modelId="{112816D5-8DA9-4AA4-96C2-E6BFC7AA1EEC}" srcId="{14287FC4-90E4-4DFA-A67D-9E3393487485}" destId="{E7FC1AB8-7F4F-42D6-83BD-F5041FB11120}" srcOrd="1" destOrd="0" parTransId="{C260B495-52B1-429E-8FCC-E4896E0CED81}" sibTransId="{A2D039C0-8C1D-4A78-A4FB-F28857B379F5}"/>
    <dgm:cxn modelId="{271EBA30-47B8-4BD3-BFFC-C783C62C7E86}" type="presOf" srcId="{C260B495-52B1-429E-8FCC-E4896E0CED81}" destId="{BF7A870A-DFE7-4647-8E28-3D2F0FDD5356}" srcOrd="0" destOrd="0" presId="urn:microsoft.com/office/officeart/2005/8/layout/hierarchy6"/>
    <dgm:cxn modelId="{E47E5588-432D-4D87-89FE-4F2509EA49A0}" type="presParOf" srcId="{B7B3C53F-8C1C-411E-A898-55FB8C8BF9E4}" destId="{E78AA9F3-00B3-403F-8276-19F2599FA954}" srcOrd="0" destOrd="0" presId="urn:microsoft.com/office/officeart/2005/8/layout/hierarchy6"/>
    <dgm:cxn modelId="{744A056A-A8E8-4990-927A-E4F568EE0CF7}" type="presParOf" srcId="{E78AA9F3-00B3-403F-8276-19F2599FA954}" destId="{E936066B-3253-4819-AC90-7EA5EBE42BCB}" srcOrd="0" destOrd="0" presId="urn:microsoft.com/office/officeart/2005/8/layout/hierarchy6"/>
    <dgm:cxn modelId="{58EA0D7E-E580-47A0-87F0-17370CCE5FB2}" type="presParOf" srcId="{E936066B-3253-4819-AC90-7EA5EBE42BCB}" destId="{CD441961-B1CD-425D-A546-28F5137469BE}" srcOrd="0" destOrd="0" presId="urn:microsoft.com/office/officeart/2005/8/layout/hierarchy6"/>
    <dgm:cxn modelId="{AC5CD4E0-F139-45A5-A758-495FEC03A91D}" type="presParOf" srcId="{CD441961-B1CD-425D-A546-28F5137469BE}" destId="{51143EAC-7B91-4428-ADD8-67615395023A}" srcOrd="0" destOrd="0" presId="urn:microsoft.com/office/officeart/2005/8/layout/hierarchy6"/>
    <dgm:cxn modelId="{ABD8A250-CC27-47DF-B830-84DEF7E17F19}" type="presParOf" srcId="{CD441961-B1CD-425D-A546-28F5137469BE}" destId="{5264E9DF-B139-47B4-AE54-77E1B473A23E}" srcOrd="1" destOrd="0" presId="urn:microsoft.com/office/officeart/2005/8/layout/hierarchy6"/>
    <dgm:cxn modelId="{B187CF15-34CF-4D0A-893C-44CCD20F2C0D}" type="presParOf" srcId="{5264E9DF-B139-47B4-AE54-77E1B473A23E}" destId="{348E5B81-74B3-4141-B9D7-B050133DF582}" srcOrd="0" destOrd="0" presId="urn:microsoft.com/office/officeart/2005/8/layout/hierarchy6"/>
    <dgm:cxn modelId="{3EE402A4-15A9-4F37-9081-5547A1A31968}" type="presParOf" srcId="{5264E9DF-B139-47B4-AE54-77E1B473A23E}" destId="{4FC23B0C-6B1F-46E2-B39D-68AE70C2EC2E}" srcOrd="1" destOrd="0" presId="urn:microsoft.com/office/officeart/2005/8/layout/hierarchy6"/>
    <dgm:cxn modelId="{FF6BAAC9-09AF-4348-A200-6D2905168D95}" type="presParOf" srcId="{4FC23B0C-6B1F-46E2-B39D-68AE70C2EC2E}" destId="{D4230152-2692-4382-854E-A420ADD606A7}" srcOrd="0" destOrd="0" presId="urn:microsoft.com/office/officeart/2005/8/layout/hierarchy6"/>
    <dgm:cxn modelId="{DB7E7954-3479-4FE4-83E1-C0822E25A573}" type="presParOf" srcId="{4FC23B0C-6B1F-46E2-B39D-68AE70C2EC2E}" destId="{B55290F7-CBCE-4C27-923F-1D8F295B2B50}" srcOrd="1" destOrd="0" presId="urn:microsoft.com/office/officeart/2005/8/layout/hierarchy6"/>
    <dgm:cxn modelId="{430763DD-9A3B-4920-A51A-9D9DC117E306}" type="presParOf" srcId="{5264E9DF-B139-47B4-AE54-77E1B473A23E}" destId="{BF7A870A-DFE7-4647-8E28-3D2F0FDD5356}" srcOrd="2" destOrd="0" presId="urn:microsoft.com/office/officeart/2005/8/layout/hierarchy6"/>
    <dgm:cxn modelId="{1D2C85CC-8DF8-4AD1-A08F-32BD10C43E67}" type="presParOf" srcId="{5264E9DF-B139-47B4-AE54-77E1B473A23E}" destId="{AAD77382-4569-47EF-A238-7721C6B990D6}" srcOrd="3" destOrd="0" presId="urn:microsoft.com/office/officeart/2005/8/layout/hierarchy6"/>
    <dgm:cxn modelId="{4E5A0524-9549-4252-9FA1-45CD8C7232A9}" type="presParOf" srcId="{AAD77382-4569-47EF-A238-7721C6B990D6}" destId="{CD6D8CD7-5227-4173-AD13-F9730DFD4397}" srcOrd="0" destOrd="0" presId="urn:microsoft.com/office/officeart/2005/8/layout/hierarchy6"/>
    <dgm:cxn modelId="{16155FCE-E797-4272-A604-C80EAAA04B8E}" type="presParOf" srcId="{AAD77382-4569-47EF-A238-7721C6B990D6}" destId="{AA74CEB8-642F-4A14-873E-40695099742A}" srcOrd="1" destOrd="0" presId="urn:microsoft.com/office/officeart/2005/8/layout/hierarchy6"/>
    <dgm:cxn modelId="{2B7FD1D0-A703-402D-83FC-D4338C238EF3}" type="presParOf" srcId="{B7B3C53F-8C1C-411E-A898-55FB8C8BF9E4}" destId="{800A9F8D-E5B5-43D0-BC64-90C41D3E741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32C304-77D8-42EB-AC9E-F3CF9B8B910B}" type="doc">
      <dgm:prSet loTypeId="urn:microsoft.com/office/officeart/2005/8/layout/hierarchy6" loCatId="hierarchy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8A2861CC-1F63-4D70-8CED-D26E3B2072E5}">
      <dgm:prSet phldrT="[Текст]"/>
      <dgm:spPr/>
      <dgm:t>
        <a:bodyPr/>
        <a:lstStyle/>
        <a:p>
          <a:r>
            <a:rPr lang="ru-RU" dirty="0" smtClean="0"/>
            <a:t>По количеству участников</a:t>
          </a:r>
          <a:endParaRPr lang="ru-RU" dirty="0"/>
        </a:p>
      </dgm:t>
    </dgm:pt>
    <dgm:pt modelId="{89FDCEEC-D767-4368-A1D7-9272BD7046C0}" type="parTrans" cxnId="{0E02660C-0311-4BBC-B0BF-B196AAC8D258}">
      <dgm:prSet/>
      <dgm:spPr/>
      <dgm:t>
        <a:bodyPr/>
        <a:lstStyle/>
        <a:p>
          <a:endParaRPr lang="ru-RU"/>
        </a:p>
      </dgm:t>
    </dgm:pt>
    <dgm:pt modelId="{106D3691-A5EB-45C6-8A44-5056D6B6C538}" type="sibTrans" cxnId="{0E02660C-0311-4BBC-B0BF-B196AAC8D258}">
      <dgm:prSet/>
      <dgm:spPr/>
      <dgm:t>
        <a:bodyPr/>
        <a:lstStyle/>
        <a:p>
          <a:endParaRPr lang="ru-RU"/>
        </a:p>
      </dgm:t>
    </dgm:pt>
    <dgm:pt modelId="{D80BD4FD-13AF-462B-B5FE-1A26A96D4BE3}">
      <dgm:prSet phldrT="[Текст]"/>
      <dgm:spPr/>
      <dgm:t>
        <a:bodyPr/>
        <a:lstStyle/>
        <a:p>
          <a:r>
            <a:rPr lang="ru-RU" dirty="0" smtClean="0"/>
            <a:t>индивидуальные</a:t>
          </a:r>
          <a:endParaRPr lang="ru-RU" dirty="0"/>
        </a:p>
      </dgm:t>
    </dgm:pt>
    <dgm:pt modelId="{EB5D9F59-7089-41DB-A0EE-DAE0B7152F6E}" type="parTrans" cxnId="{89378217-9BB3-47D0-B004-985E765C5391}">
      <dgm:prSet/>
      <dgm:spPr/>
      <dgm:t>
        <a:bodyPr/>
        <a:lstStyle/>
        <a:p>
          <a:endParaRPr lang="ru-RU"/>
        </a:p>
      </dgm:t>
    </dgm:pt>
    <dgm:pt modelId="{369A2FFB-71A3-4114-8951-C560A1FC3F7E}" type="sibTrans" cxnId="{89378217-9BB3-47D0-B004-985E765C5391}">
      <dgm:prSet/>
      <dgm:spPr/>
      <dgm:t>
        <a:bodyPr/>
        <a:lstStyle/>
        <a:p>
          <a:endParaRPr lang="ru-RU"/>
        </a:p>
      </dgm:t>
    </dgm:pt>
    <dgm:pt modelId="{736B51E5-043A-4365-8C87-C19A030A5F2D}">
      <dgm:prSet phldrT="[Текст]"/>
      <dgm:spPr/>
      <dgm:t>
        <a:bodyPr/>
        <a:lstStyle/>
        <a:p>
          <a:r>
            <a:rPr lang="ru-RU" dirty="0" smtClean="0"/>
            <a:t>групповые</a:t>
          </a:r>
          <a:endParaRPr lang="ru-RU" dirty="0"/>
        </a:p>
      </dgm:t>
    </dgm:pt>
    <dgm:pt modelId="{CD094548-6340-488A-9D83-6230580600E2}" type="parTrans" cxnId="{ADC7872D-DBDD-48C2-B954-A4E9FDA071D2}">
      <dgm:prSet/>
      <dgm:spPr/>
      <dgm:t>
        <a:bodyPr/>
        <a:lstStyle/>
        <a:p>
          <a:endParaRPr lang="ru-RU"/>
        </a:p>
      </dgm:t>
    </dgm:pt>
    <dgm:pt modelId="{F4BA8469-B79E-4B43-A385-D8D79476627B}" type="sibTrans" cxnId="{ADC7872D-DBDD-48C2-B954-A4E9FDA071D2}">
      <dgm:prSet/>
      <dgm:spPr/>
      <dgm:t>
        <a:bodyPr/>
        <a:lstStyle/>
        <a:p>
          <a:endParaRPr lang="ru-RU"/>
        </a:p>
      </dgm:t>
    </dgm:pt>
    <dgm:pt modelId="{794F3D54-4AFE-4927-9F52-776699DBFC80}">
      <dgm:prSet phldrT="[Текст]"/>
      <dgm:spPr/>
      <dgm:t>
        <a:bodyPr/>
        <a:lstStyle/>
        <a:p>
          <a:r>
            <a:rPr lang="ru-RU" dirty="0" smtClean="0"/>
            <a:t>коллективные</a:t>
          </a:r>
          <a:endParaRPr lang="ru-RU" dirty="0"/>
        </a:p>
      </dgm:t>
    </dgm:pt>
    <dgm:pt modelId="{5D6A5C7A-C76E-48FE-878F-ABD5D1070E1B}" type="parTrans" cxnId="{6C8C17D8-5ED1-4F61-843C-AA75DD3A54D5}">
      <dgm:prSet/>
      <dgm:spPr/>
      <dgm:t>
        <a:bodyPr/>
        <a:lstStyle/>
        <a:p>
          <a:endParaRPr lang="ru-RU"/>
        </a:p>
      </dgm:t>
    </dgm:pt>
    <dgm:pt modelId="{83D71156-C689-4927-BEC8-124C8648B0FB}" type="sibTrans" cxnId="{6C8C17D8-5ED1-4F61-843C-AA75DD3A54D5}">
      <dgm:prSet/>
      <dgm:spPr/>
      <dgm:t>
        <a:bodyPr/>
        <a:lstStyle/>
        <a:p>
          <a:endParaRPr lang="ru-RU"/>
        </a:p>
      </dgm:t>
    </dgm:pt>
    <dgm:pt modelId="{1A942DA6-0E2C-484E-85FA-97721243183B}" type="pres">
      <dgm:prSet presAssocID="{8032C304-77D8-42EB-AC9E-F3CF9B8B910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0B3150-083B-47D3-B561-299D7744C7F0}" type="pres">
      <dgm:prSet presAssocID="{8032C304-77D8-42EB-AC9E-F3CF9B8B910B}" presName="hierFlow" presStyleCnt="0"/>
      <dgm:spPr/>
    </dgm:pt>
    <dgm:pt modelId="{18139AE8-12E5-4FE7-9B34-FBAD9F878A26}" type="pres">
      <dgm:prSet presAssocID="{8032C304-77D8-42EB-AC9E-F3CF9B8B910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CCC4CA1-AC06-41C4-94F2-ED3F84B1959C}" type="pres">
      <dgm:prSet presAssocID="{8A2861CC-1F63-4D70-8CED-D26E3B2072E5}" presName="Name14" presStyleCnt="0"/>
      <dgm:spPr/>
    </dgm:pt>
    <dgm:pt modelId="{ABF72314-0837-4EE8-B7FA-B7D3341F637D}" type="pres">
      <dgm:prSet presAssocID="{8A2861CC-1F63-4D70-8CED-D26E3B2072E5}" presName="level1Shape" presStyleLbl="node0" presStyleIdx="0" presStyleCnt="1" custScaleX="393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5F6BF-E319-42FB-BDB0-D1A5D3173425}" type="pres">
      <dgm:prSet presAssocID="{8A2861CC-1F63-4D70-8CED-D26E3B2072E5}" presName="hierChild2" presStyleCnt="0"/>
      <dgm:spPr/>
    </dgm:pt>
    <dgm:pt modelId="{2056A449-09B8-49D2-9177-3BFD7F10FFDD}" type="pres">
      <dgm:prSet presAssocID="{EB5D9F59-7089-41DB-A0EE-DAE0B7152F6E}" presName="Name19" presStyleLbl="parChTrans1D2" presStyleIdx="0" presStyleCnt="3"/>
      <dgm:spPr/>
      <dgm:t>
        <a:bodyPr/>
        <a:lstStyle/>
        <a:p>
          <a:endParaRPr lang="ru-RU"/>
        </a:p>
      </dgm:t>
    </dgm:pt>
    <dgm:pt modelId="{3B671BF0-1351-4E50-BA42-5C254F598A08}" type="pres">
      <dgm:prSet presAssocID="{D80BD4FD-13AF-462B-B5FE-1A26A96D4BE3}" presName="Name21" presStyleCnt="0"/>
      <dgm:spPr/>
    </dgm:pt>
    <dgm:pt modelId="{E56453F9-FFE9-4400-B734-5643732D3712}" type="pres">
      <dgm:prSet presAssocID="{D80BD4FD-13AF-462B-B5FE-1A26A96D4BE3}" presName="level2Shape" presStyleLbl="node2" presStyleIdx="0" presStyleCnt="3" custScaleX="310648"/>
      <dgm:spPr/>
      <dgm:t>
        <a:bodyPr/>
        <a:lstStyle/>
        <a:p>
          <a:endParaRPr lang="ru-RU"/>
        </a:p>
      </dgm:t>
    </dgm:pt>
    <dgm:pt modelId="{70816B43-87C5-4D43-A801-B2F0E48D97A5}" type="pres">
      <dgm:prSet presAssocID="{D80BD4FD-13AF-462B-B5FE-1A26A96D4BE3}" presName="hierChild3" presStyleCnt="0"/>
      <dgm:spPr/>
    </dgm:pt>
    <dgm:pt modelId="{EA0ED8C9-A5BF-486F-A25B-EC3938117A29}" type="pres">
      <dgm:prSet presAssocID="{CD094548-6340-488A-9D83-6230580600E2}" presName="Name19" presStyleLbl="parChTrans1D2" presStyleIdx="1" presStyleCnt="3"/>
      <dgm:spPr/>
      <dgm:t>
        <a:bodyPr/>
        <a:lstStyle/>
        <a:p>
          <a:endParaRPr lang="ru-RU"/>
        </a:p>
      </dgm:t>
    </dgm:pt>
    <dgm:pt modelId="{44848440-4320-44DE-9957-2F7C13CF345C}" type="pres">
      <dgm:prSet presAssocID="{736B51E5-043A-4365-8C87-C19A030A5F2D}" presName="Name21" presStyleCnt="0"/>
      <dgm:spPr/>
    </dgm:pt>
    <dgm:pt modelId="{8F5991CA-2AF2-464E-868E-84F479B116A9}" type="pres">
      <dgm:prSet presAssocID="{736B51E5-043A-4365-8C87-C19A030A5F2D}" presName="level2Shape" presStyleLbl="node2" presStyleIdx="1" presStyleCnt="3" custScaleX="321994"/>
      <dgm:spPr/>
      <dgm:t>
        <a:bodyPr/>
        <a:lstStyle/>
        <a:p>
          <a:endParaRPr lang="ru-RU"/>
        </a:p>
      </dgm:t>
    </dgm:pt>
    <dgm:pt modelId="{6D67B3E1-47AC-4D7A-AD62-E8205D967EAC}" type="pres">
      <dgm:prSet presAssocID="{736B51E5-043A-4365-8C87-C19A030A5F2D}" presName="hierChild3" presStyleCnt="0"/>
      <dgm:spPr/>
    </dgm:pt>
    <dgm:pt modelId="{D1B47CB5-6ECF-4BFE-AA0E-E96B56ED708C}" type="pres">
      <dgm:prSet presAssocID="{5D6A5C7A-C76E-48FE-878F-ABD5D1070E1B}" presName="Name19" presStyleLbl="parChTrans1D2" presStyleIdx="2" presStyleCnt="3"/>
      <dgm:spPr/>
      <dgm:t>
        <a:bodyPr/>
        <a:lstStyle/>
        <a:p>
          <a:endParaRPr lang="ru-RU"/>
        </a:p>
      </dgm:t>
    </dgm:pt>
    <dgm:pt modelId="{4AA82C36-1A18-4DAF-87F5-179E3B452EE6}" type="pres">
      <dgm:prSet presAssocID="{794F3D54-4AFE-4927-9F52-776699DBFC80}" presName="Name21" presStyleCnt="0"/>
      <dgm:spPr/>
    </dgm:pt>
    <dgm:pt modelId="{34C80C3D-562A-4B55-A0AF-61759C3D876A}" type="pres">
      <dgm:prSet presAssocID="{794F3D54-4AFE-4927-9F52-776699DBFC80}" presName="level2Shape" presStyleLbl="node2" presStyleIdx="2" presStyleCnt="3" custScaleX="348949" custLinFactNeighborX="34674" custLinFactNeighborY="-621"/>
      <dgm:spPr/>
      <dgm:t>
        <a:bodyPr/>
        <a:lstStyle/>
        <a:p>
          <a:endParaRPr lang="ru-RU"/>
        </a:p>
      </dgm:t>
    </dgm:pt>
    <dgm:pt modelId="{3823FE6F-B31F-47BC-9B3A-A3205037325A}" type="pres">
      <dgm:prSet presAssocID="{794F3D54-4AFE-4927-9F52-776699DBFC80}" presName="hierChild3" presStyleCnt="0"/>
      <dgm:spPr/>
    </dgm:pt>
    <dgm:pt modelId="{28B206AF-7DC4-4F1C-9C61-8A2B4BFDD36D}" type="pres">
      <dgm:prSet presAssocID="{8032C304-77D8-42EB-AC9E-F3CF9B8B910B}" presName="bgShapesFlow" presStyleCnt="0"/>
      <dgm:spPr/>
    </dgm:pt>
  </dgm:ptLst>
  <dgm:cxnLst>
    <dgm:cxn modelId="{F76534E5-8A00-41D9-93B1-F8F6F8289ED2}" type="presOf" srcId="{794F3D54-4AFE-4927-9F52-776699DBFC80}" destId="{34C80C3D-562A-4B55-A0AF-61759C3D876A}" srcOrd="0" destOrd="0" presId="urn:microsoft.com/office/officeart/2005/8/layout/hierarchy6"/>
    <dgm:cxn modelId="{4447FFAB-6502-4CD1-990D-81B0BF987636}" type="presOf" srcId="{D80BD4FD-13AF-462B-B5FE-1A26A96D4BE3}" destId="{E56453F9-FFE9-4400-B734-5643732D3712}" srcOrd="0" destOrd="0" presId="urn:microsoft.com/office/officeart/2005/8/layout/hierarchy6"/>
    <dgm:cxn modelId="{6C8C17D8-5ED1-4F61-843C-AA75DD3A54D5}" srcId="{8A2861CC-1F63-4D70-8CED-D26E3B2072E5}" destId="{794F3D54-4AFE-4927-9F52-776699DBFC80}" srcOrd="2" destOrd="0" parTransId="{5D6A5C7A-C76E-48FE-878F-ABD5D1070E1B}" sibTransId="{83D71156-C689-4927-BEC8-124C8648B0FB}"/>
    <dgm:cxn modelId="{0E02660C-0311-4BBC-B0BF-B196AAC8D258}" srcId="{8032C304-77D8-42EB-AC9E-F3CF9B8B910B}" destId="{8A2861CC-1F63-4D70-8CED-D26E3B2072E5}" srcOrd="0" destOrd="0" parTransId="{89FDCEEC-D767-4368-A1D7-9272BD7046C0}" sibTransId="{106D3691-A5EB-45C6-8A44-5056D6B6C538}"/>
    <dgm:cxn modelId="{E1A2D87A-2F5E-4349-B322-A7B2C4889995}" type="presOf" srcId="{8A2861CC-1F63-4D70-8CED-D26E3B2072E5}" destId="{ABF72314-0837-4EE8-B7FA-B7D3341F637D}" srcOrd="0" destOrd="0" presId="urn:microsoft.com/office/officeart/2005/8/layout/hierarchy6"/>
    <dgm:cxn modelId="{3492E98A-32B2-4AB2-B176-F2A2B600994A}" type="presOf" srcId="{8032C304-77D8-42EB-AC9E-F3CF9B8B910B}" destId="{1A942DA6-0E2C-484E-85FA-97721243183B}" srcOrd="0" destOrd="0" presId="urn:microsoft.com/office/officeart/2005/8/layout/hierarchy6"/>
    <dgm:cxn modelId="{7BC52C13-9849-4867-AE4D-29E026E5B6D5}" type="presOf" srcId="{EB5D9F59-7089-41DB-A0EE-DAE0B7152F6E}" destId="{2056A449-09B8-49D2-9177-3BFD7F10FFDD}" srcOrd="0" destOrd="0" presId="urn:microsoft.com/office/officeart/2005/8/layout/hierarchy6"/>
    <dgm:cxn modelId="{0276474C-7401-40AC-BE8B-AFE06584B0A5}" type="presOf" srcId="{5D6A5C7A-C76E-48FE-878F-ABD5D1070E1B}" destId="{D1B47CB5-6ECF-4BFE-AA0E-E96B56ED708C}" srcOrd="0" destOrd="0" presId="urn:microsoft.com/office/officeart/2005/8/layout/hierarchy6"/>
    <dgm:cxn modelId="{89378217-9BB3-47D0-B004-985E765C5391}" srcId="{8A2861CC-1F63-4D70-8CED-D26E3B2072E5}" destId="{D80BD4FD-13AF-462B-B5FE-1A26A96D4BE3}" srcOrd="0" destOrd="0" parTransId="{EB5D9F59-7089-41DB-A0EE-DAE0B7152F6E}" sibTransId="{369A2FFB-71A3-4114-8951-C560A1FC3F7E}"/>
    <dgm:cxn modelId="{ADC7872D-DBDD-48C2-B954-A4E9FDA071D2}" srcId="{8A2861CC-1F63-4D70-8CED-D26E3B2072E5}" destId="{736B51E5-043A-4365-8C87-C19A030A5F2D}" srcOrd="1" destOrd="0" parTransId="{CD094548-6340-488A-9D83-6230580600E2}" sibTransId="{F4BA8469-B79E-4B43-A385-D8D79476627B}"/>
    <dgm:cxn modelId="{ED8A4901-94C4-47C1-B7C5-70AADDC35564}" type="presOf" srcId="{736B51E5-043A-4365-8C87-C19A030A5F2D}" destId="{8F5991CA-2AF2-464E-868E-84F479B116A9}" srcOrd="0" destOrd="0" presId="urn:microsoft.com/office/officeart/2005/8/layout/hierarchy6"/>
    <dgm:cxn modelId="{D675292C-0378-4B7C-A22B-3E8539FA8C3A}" type="presOf" srcId="{CD094548-6340-488A-9D83-6230580600E2}" destId="{EA0ED8C9-A5BF-486F-A25B-EC3938117A29}" srcOrd="0" destOrd="0" presId="urn:microsoft.com/office/officeart/2005/8/layout/hierarchy6"/>
    <dgm:cxn modelId="{B1768E99-CF00-4ED0-B001-DEECBE89D82A}" type="presParOf" srcId="{1A942DA6-0E2C-484E-85FA-97721243183B}" destId="{2D0B3150-083B-47D3-B561-299D7744C7F0}" srcOrd="0" destOrd="0" presId="urn:microsoft.com/office/officeart/2005/8/layout/hierarchy6"/>
    <dgm:cxn modelId="{FA63AA0B-EE86-44E5-8B79-E003804964C3}" type="presParOf" srcId="{2D0B3150-083B-47D3-B561-299D7744C7F0}" destId="{18139AE8-12E5-4FE7-9B34-FBAD9F878A26}" srcOrd="0" destOrd="0" presId="urn:microsoft.com/office/officeart/2005/8/layout/hierarchy6"/>
    <dgm:cxn modelId="{349BF00E-97ED-4E73-94C4-B843C5D5E185}" type="presParOf" srcId="{18139AE8-12E5-4FE7-9B34-FBAD9F878A26}" destId="{4CCC4CA1-AC06-41C4-94F2-ED3F84B1959C}" srcOrd="0" destOrd="0" presId="urn:microsoft.com/office/officeart/2005/8/layout/hierarchy6"/>
    <dgm:cxn modelId="{A88EC95C-A49B-4E35-A7B1-9DA49EE42471}" type="presParOf" srcId="{4CCC4CA1-AC06-41C4-94F2-ED3F84B1959C}" destId="{ABF72314-0837-4EE8-B7FA-B7D3341F637D}" srcOrd="0" destOrd="0" presId="urn:microsoft.com/office/officeart/2005/8/layout/hierarchy6"/>
    <dgm:cxn modelId="{A8B2FF55-9E76-472E-BDC3-7ED91BB6E786}" type="presParOf" srcId="{4CCC4CA1-AC06-41C4-94F2-ED3F84B1959C}" destId="{0125F6BF-E319-42FB-BDB0-D1A5D3173425}" srcOrd="1" destOrd="0" presId="urn:microsoft.com/office/officeart/2005/8/layout/hierarchy6"/>
    <dgm:cxn modelId="{3ADFECE4-88B8-4882-87B2-444048715460}" type="presParOf" srcId="{0125F6BF-E319-42FB-BDB0-D1A5D3173425}" destId="{2056A449-09B8-49D2-9177-3BFD7F10FFDD}" srcOrd="0" destOrd="0" presId="urn:microsoft.com/office/officeart/2005/8/layout/hierarchy6"/>
    <dgm:cxn modelId="{0AE21018-B424-480D-87FF-D5654BC22B5B}" type="presParOf" srcId="{0125F6BF-E319-42FB-BDB0-D1A5D3173425}" destId="{3B671BF0-1351-4E50-BA42-5C254F598A08}" srcOrd="1" destOrd="0" presId="urn:microsoft.com/office/officeart/2005/8/layout/hierarchy6"/>
    <dgm:cxn modelId="{CD530791-C4B8-4BB5-9ABF-9FB10B3340D7}" type="presParOf" srcId="{3B671BF0-1351-4E50-BA42-5C254F598A08}" destId="{E56453F9-FFE9-4400-B734-5643732D3712}" srcOrd="0" destOrd="0" presId="urn:microsoft.com/office/officeart/2005/8/layout/hierarchy6"/>
    <dgm:cxn modelId="{3E594C7E-F3B7-4E47-894C-52F7C20DB4CD}" type="presParOf" srcId="{3B671BF0-1351-4E50-BA42-5C254F598A08}" destId="{70816B43-87C5-4D43-A801-B2F0E48D97A5}" srcOrd="1" destOrd="0" presId="urn:microsoft.com/office/officeart/2005/8/layout/hierarchy6"/>
    <dgm:cxn modelId="{0931F2E7-E8A8-4561-8EF6-07A1FA007A61}" type="presParOf" srcId="{0125F6BF-E319-42FB-BDB0-D1A5D3173425}" destId="{EA0ED8C9-A5BF-486F-A25B-EC3938117A29}" srcOrd="2" destOrd="0" presId="urn:microsoft.com/office/officeart/2005/8/layout/hierarchy6"/>
    <dgm:cxn modelId="{644FD057-EC76-497C-9D1F-D6DAC602AD8D}" type="presParOf" srcId="{0125F6BF-E319-42FB-BDB0-D1A5D3173425}" destId="{44848440-4320-44DE-9957-2F7C13CF345C}" srcOrd="3" destOrd="0" presId="urn:microsoft.com/office/officeart/2005/8/layout/hierarchy6"/>
    <dgm:cxn modelId="{AAC361C7-E5A4-48CB-845A-89D1F8956F5F}" type="presParOf" srcId="{44848440-4320-44DE-9957-2F7C13CF345C}" destId="{8F5991CA-2AF2-464E-868E-84F479B116A9}" srcOrd="0" destOrd="0" presId="urn:microsoft.com/office/officeart/2005/8/layout/hierarchy6"/>
    <dgm:cxn modelId="{80B12027-18F2-4942-83E6-A6B23C7175A1}" type="presParOf" srcId="{44848440-4320-44DE-9957-2F7C13CF345C}" destId="{6D67B3E1-47AC-4D7A-AD62-E8205D967EAC}" srcOrd="1" destOrd="0" presId="urn:microsoft.com/office/officeart/2005/8/layout/hierarchy6"/>
    <dgm:cxn modelId="{64272440-F98D-49F0-A68D-0F366F1BEBDA}" type="presParOf" srcId="{0125F6BF-E319-42FB-BDB0-D1A5D3173425}" destId="{D1B47CB5-6ECF-4BFE-AA0E-E96B56ED708C}" srcOrd="4" destOrd="0" presId="urn:microsoft.com/office/officeart/2005/8/layout/hierarchy6"/>
    <dgm:cxn modelId="{CF5850A4-3255-49D4-9A3E-8771A025B51B}" type="presParOf" srcId="{0125F6BF-E319-42FB-BDB0-D1A5D3173425}" destId="{4AA82C36-1A18-4DAF-87F5-179E3B452EE6}" srcOrd="5" destOrd="0" presId="urn:microsoft.com/office/officeart/2005/8/layout/hierarchy6"/>
    <dgm:cxn modelId="{8BFBD361-EC35-4FB3-9919-58474B0B2789}" type="presParOf" srcId="{4AA82C36-1A18-4DAF-87F5-179E3B452EE6}" destId="{34C80C3D-562A-4B55-A0AF-61759C3D876A}" srcOrd="0" destOrd="0" presId="urn:microsoft.com/office/officeart/2005/8/layout/hierarchy6"/>
    <dgm:cxn modelId="{0FF88A2A-4F94-4E8B-BC67-9815404B5CCE}" type="presParOf" srcId="{4AA82C36-1A18-4DAF-87F5-179E3B452EE6}" destId="{3823FE6F-B31F-47BC-9B3A-A3205037325A}" srcOrd="1" destOrd="0" presId="urn:microsoft.com/office/officeart/2005/8/layout/hierarchy6"/>
    <dgm:cxn modelId="{2971C18B-1101-4C09-97DC-DA485B247D8A}" type="presParOf" srcId="{1A942DA6-0E2C-484E-85FA-97721243183B}" destId="{28B206AF-7DC4-4F1C-9C61-8A2B4BFDD36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01EC4-60E9-461E-BB96-88DC8A67155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E4F1B65-C5EE-4618-BC38-EA24628024C7}">
      <dgm:prSet phldrT="[Текст]"/>
      <dgm:spPr/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EAC10A85-B281-45D8-B828-BAA56F892034}" type="parTrans" cxnId="{2DD3C031-C3BE-41D2-A4FC-91E2709ADFC2}">
      <dgm:prSet/>
      <dgm:spPr/>
      <dgm:t>
        <a:bodyPr/>
        <a:lstStyle/>
        <a:p>
          <a:endParaRPr lang="ru-RU"/>
        </a:p>
      </dgm:t>
    </dgm:pt>
    <dgm:pt modelId="{ED49D383-35CD-4CE3-B9C4-07E2A4A645BE}" type="sibTrans" cxnId="{2DD3C031-C3BE-41D2-A4FC-91E2709ADFC2}">
      <dgm:prSet/>
      <dgm:spPr/>
      <dgm:t>
        <a:bodyPr/>
        <a:lstStyle/>
        <a:p>
          <a:endParaRPr lang="ru-RU"/>
        </a:p>
      </dgm:t>
    </dgm:pt>
    <dgm:pt modelId="{7EA45F4A-DCC1-47C3-929F-B439368DB4F9}">
      <dgm:prSet phldrT="[Текст]"/>
      <dgm:spPr/>
      <dgm:t>
        <a:bodyPr/>
        <a:lstStyle/>
        <a:p>
          <a:r>
            <a:rPr lang="ru-RU" dirty="0" smtClean="0"/>
            <a:t>Проектирование (планирование) </a:t>
          </a:r>
          <a:endParaRPr lang="ru-RU" dirty="0"/>
        </a:p>
      </dgm:t>
    </dgm:pt>
    <dgm:pt modelId="{B357D060-D22D-4292-9204-F6F7D05BF4D5}" type="parTrans" cxnId="{B9ED1053-73FB-4BCC-A742-3CE488562F8F}">
      <dgm:prSet/>
      <dgm:spPr/>
      <dgm:t>
        <a:bodyPr/>
        <a:lstStyle/>
        <a:p>
          <a:endParaRPr lang="ru-RU"/>
        </a:p>
      </dgm:t>
    </dgm:pt>
    <dgm:pt modelId="{F2FD0DB6-64B1-4E83-AD40-D774687459FB}" type="sibTrans" cxnId="{B9ED1053-73FB-4BCC-A742-3CE488562F8F}">
      <dgm:prSet/>
      <dgm:spPr/>
      <dgm:t>
        <a:bodyPr/>
        <a:lstStyle/>
        <a:p>
          <a:endParaRPr lang="ru-RU"/>
        </a:p>
      </dgm:t>
    </dgm:pt>
    <dgm:pt modelId="{06150F45-3DAC-4931-AD6C-A73A4D3C7942}">
      <dgm:prSet phldrT="[Текст]"/>
      <dgm:spPr/>
      <dgm:t>
        <a:bodyPr/>
        <a:lstStyle/>
        <a:p>
          <a:r>
            <a:rPr lang="ru-RU" dirty="0" smtClean="0"/>
            <a:t>Поиск информации </a:t>
          </a:r>
          <a:endParaRPr lang="ru-RU" dirty="0"/>
        </a:p>
      </dgm:t>
    </dgm:pt>
    <dgm:pt modelId="{03BA800C-EA2F-41BD-AD22-D7A54674F77F}" type="parTrans" cxnId="{C28BEF4C-EA9D-42E3-A515-98BD7531F287}">
      <dgm:prSet/>
      <dgm:spPr/>
      <dgm:t>
        <a:bodyPr/>
        <a:lstStyle/>
        <a:p>
          <a:endParaRPr lang="ru-RU"/>
        </a:p>
      </dgm:t>
    </dgm:pt>
    <dgm:pt modelId="{C9FC4E26-977D-4E41-AFD2-0AD4F1E80766}" type="sibTrans" cxnId="{C28BEF4C-EA9D-42E3-A515-98BD7531F287}">
      <dgm:prSet/>
      <dgm:spPr/>
      <dgm:t>
        <a:bodyPr/>
        <a:lstStyle/>
        <a:p>
          <a:endParaRPr lang="ru-RU"/>
        </a:p>
      </dgm:t>
    </dgm:pt>
    <dgm:pt modelId="{A9DB6D85-E892-4C2D-A017-3250E8F6D9D6}">
      <dgm:prSet phldrT="[Текст]"/>
      <dgm:spPr/>
      <dgm:t>
        <a:bodyPr/>
        <a:lstStyle/>
        <a:p>
          <a:r>
            <a:rPr lang="ru-RU" dirty="0" smtClean="0"/>
            <a:t>Продукт</a:t>
          </a:r>
          <a:endParaRPr lang="ru-RU" dirty="0"/>
        </a:p>
      </dgm:t>
    </dgm:pt>
    <dgm:pt modelId="{16F064EC-5F0C-4933-BD6B-315F61A9002C}" type="parTrans" cxnId="{467DF36E-34D7-4E94-A229-870F895B3A92}">
      <dgm:prSet/>
      <dgm:spPr/>
      <dgm:t>
        <a:bodyPr/>
        <a:lstStyle/>
        <a:p>
          <a:endParaRPr lang="ru-RU"/>
        </a:p>
      </dgm:t>
    </dgm:pt>
    <dgm:pt modelId="{E4442F61-37C9-40B9-BBF2-A417EEBBA844}" type="sibTrans" cxnId="{467DF36E-34D7-4E94-A229-870F895B3A92}">
      <dgm:prSet/>
      <dgm:spPr/>
      <dgm:t>
        <a:bodyPr/>
        <a:lstStyle/>
        <a:p>
          <a:endParaRPr lang="ru-RU"/>
        </a:p>
      </dgm:t>
    </dgm:pt>
    <dgm:pt modelId="{15FAD37E-A09A-40C9-B1B7-5516600B140F}">
      <dgm:prSet phldrT="[Текст]"/>
      <dgm:spPr/>
      <dgm:t>
        <a:bodyPr/>
        <a:lstStyle/>
        <a:p>
          <a:r>
            <a:rPr lang="ru-RU" dirty="0" smtClean="0"/>
            <a:t>Презентация</a:t>
          </a:r>
          <a:endParaRPr lang="ru-RU" dirty="0"/>
        </a:p>
      </dgm:t>
    </dgm:pt>
    <dgm:pt modelId="{B9A11DD7-F973-4716-941C-407DE5428940}" type="parTrans" cxnId="{2B100208-50D0-4E0A-AEB9-02F8B0E678C8}">
      <dgm:prSet/>
      <dgm:spPr/>
      <dgm:t>
        <a:bodyPr/>
        <a:lstStyle/>
        <a:p>
          <a:endParaRPr lang="ru-RU"/>
        </a:p>
      </dgm:t>
    </dgm:pt>
    <dgm:pt modelId="{7ED56DC8-6BEA-4E0F-96B6-B3BC2FABB694}" type="sibTrans" cxnId="{2B100208-50D0-4E0A-AEB9-02F8B0E678C8}">
      <dgm:prSet/>
      <dgm:spPr/>
      <dgm:t>
        <a:bodyPr/>
        <a:lstStyle/>
        <a:p>
          <a:endParaRPr lang="ru-RU"/>
        </a:p>
      </dgm:t>
    </dgm:pt>
    <dgm:pt modelId="{7C493C37-DB41-45F6-A4ED-130C22D126A7}">
      <dgm:prSet phldrT="[Текст]"/>
      <dgm:spPr/>
      <dgm:t>
        <a:bodyPr/>
        <a:lstStyle/>
        <a:p>
          <a:endParaRPr lang="ru-RU" dirty="0"/>
        </a:p>
      </dgm:t>
    </dgm:pt>
    <dgm:pt modelId="{F0E7AC88-95AC-4BDA-9320-6241FFC90F54}" type="parTrans" cxnId="{6968D8D2-08EC-49AD-BE1D-9D2A9CF93B35}">
      <dgm:prSet/>
      <dgm:spPr/>
      <dgm:t>
        <a:bodyPr/>
        <a:lstStyle/>
        <a:p>
          <a:endParaRPr lang="ru-RU"/>
        </a:p>
      </dgm:t>
    </dgm:pt>
    <dgm:pt modelId="{F1A340D8-9528-424B-B980-746440D6B628}" type="sibTrans" cxnId="{6968D8D2-08EC-49AD-BE1D-9D2A9CF93B35}">
      <dgm:prSet/>
      <dgm:spPr/>
      <dgm:t>
        <a:bodyPr/>
        <a:lstStyle/>
        <a:p>
          <a:endParaRPr lang="ru-RU"/>
        </a:p>
      </dgm:t>
    </dgm:pt>
    <dgm:pt modelId="{CC9E6EDB-0D84-4B9A-B2E4-978719277A66}" type="pres">
      <dgm:prSet presAssocID="{7EB01EC4-60E9-461E-BB96-88DC8A6715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25482-E890-4BEC-85A3-E35F9C3E1B08}" type="pres">
      <dgm:prSet presAssocID="{7EB01EC4-60E9-461E-BB96-88DC8A671552}" presName="dummyMaxCanvas" presStyleCnt="0">
        <dgm:presLayoutVars/>
      </dgm:prSet>
      <dgm:spPr/>
    </dgm:pt>
    <dgm:pt modelId="{31E276D5-967C-4DFC-96C5-8D0FF8A2DF5B}" type="pres">
      <dgm:prSet presAssocID="{7EB01EC4-60E9-461E-BB96-88DC8A67155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367A5-ED39-40D9-838B-C2654F415686}" type="pres">
      <dgm:prSet presAssocID="{7EB01EC4-60E9-461E-BB96-88DC8A67155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9D4D0-2C4B-4F6D-8ECF-F16C132A0089}" type="pres">
      <dgm:prSet presAssocID="{7EB01EC4-60E9-461E-BB96-88DC8A67155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473CB-52FE-405F-823B-B958ED7276A2}" type="pres">
      <dgm:prSet presAssocID="{7EB01EC4-60E9-461E-BB96-88DC8A67155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18EEC-0CCF-4CFE-80FB-E06B3DDAD857}" type="pres">
      <dgm:prSet presAssocID="{7EB01EC4-60E9-461E-BB96-88DC8A67155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E6659-0135-499C-8C7B-170C17DE0BAE}" type="pres">
      <dgm:prSet presAssocID="{7EB01EC4-60E9-461E-BB96-88DC8A67155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65CE7-3E42-440E-8604-34D93265924D}" type="pres">
      <dgm:prSet presAssocID="{7EB01EC4-60E9-461E-BB96-88DC8A67155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D8E33-F0E4-4703-9A11-99E86AE6BE78}" type="pres">
      <dgm:prSet presAssocID="{7EB01EC4-60E9-461E-BB96-88DC8A67155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D2358-1293-4567-AE93-A9DF96B8DA91}" type="pres">
      <dgm:prSet presAssocID="{7EB01EC4-60E9-461E-BB96-88DC8A67155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7A749-7486-49B1-A7A5-124D366649CD}" type="pres">
      <dgm:prSet presAssocID="{7EB01EC4-60E9-461E-BB96-88DC8A67155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261D9-98CF-4AD8-A1BB-043D543C9C76}" type="pres">
      <dgm:prSet presAssocID="{7EB01EC4-60E9-461E-BB96-88DC8A67155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B5274-4CE2-465F-92D7-ABA6A41B76FA}" type="pres">
      <dgm:prSet presAssocID="{7EB01EC4-60E9-461E-BB96-88DC8A67155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FDA4E-991D-4061-9287-B07BBC8F14C1}" type="pres">
      <dgm:prSet presAssocID="{7EB01EC4-60E9-461E-BB96-88DC8A67155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D331F-7B5A-4871-91D2-61E004EBE162}" type="pres">
      <dgm:prSet presAssocID="{7EB01EC4-60E9-461E-BB96-88DC8A67155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7DF36E-34D7-4E94-A229-870F895B3A92}" srcId="{7EB01EC4-60E9-461E-BB96-88DC8A671552}" destId="{A9DB6D85-E892-4C2D-A017-3250E8F6D9D6}" srcOrd="3" destOrd="0" parTransId="{16F064EC-5F0C-4933-BD6B-315F61A9002C}" sibTransId="{E4442F61-37C9-40B9-BBF2-A417EEBBA844}"/>
    <dgm:cxn modelId="{227EB7A2-5836-44C4-9346-E0714E6C2300}" type="presOf" srcId="{06150F45-3DAC-4931-AD6C-A73A4D3C7942}" destId="{6B8B5274-4CE2-465F-92D7-ABA6A41B76FA}" srcOrd="1" destOrd="0" presId="urn:microsoft.com/office/officeart/2005/8/layout/vProcess5"/>
    <dgm:cxn modelId="{B9ED1053-73FB-4BCC-A742-3CE488562F8F}" srcId="{7EB01EC4-60E9-461E-BB96-88DC8A671552}" destId="{7EA45F4A-DCC1-47C3-929F-B439368DB4F9}" srcOrd="1" destOrd="0" parTransId="{B357D060-D22D-4292-9204-F6F7D05BF4D5}" sibTransId="{F2FD0DB6-64B1-4E83-AD40-D774687459FB}"/>
    <dgm:cxn modelId="{2DD3C031-C3BE-41D2-A4FC-91E2709ADFC2}" srcId="{7EB01EC4-60E9-461E-BB96-88DC8A671552}" destId="{8E4F1B65-C5EE-4618-BC38-EA24628024C7}" srcOrd="0" destOrd="0" parTransId="{EAC10A85-B281-45D8-B828-BAA56F892034}" sibTransId="{ED49D383-35CD-4CE3-B9C4-07E2A4A645BE}"/>
    <dgm:cxn modelId="{42EB13C1-D30C-494C-92D8-1057AA19579D}" type="presOf" srcId="{7EA45F4A-DCC1-47C3-929F-B439368DB4F9}" destId="{121261D9-98CF-4AD8-A1BB-043D543C9C76}" srcOrd="1" destOrd="0" presId="urn:microsoft.com/office/officeart/2005/8/layout/vProcess5"/>
    <dgm:cxn modelId="{DE272329-A445-4985-B3E9-3893F294BF46}" type="presOf" srcId="{ED49D383-35CD-4CE3-B9C4-07E2A4A645BE}" destId="{DABE6659-0135-499C-8C7B-170C17DE0BAE}" srcOrd="0" destOrd="0" presId="urn:microsoft.com/office/officeart/2005/8/layout/vProcess5"/>
    <dgm:cxn modelId="{463E20A4-1023-42C1-ADF7-7D256237460F}" type="presOf" srcId="{15FAD37E-A09A-40C9-B1B7-5516600B140F}" destId="{64BD331F-7B5A-4871-91D2-61E004EBE162}" srcOrd="1" destOrd="0" presId="urn:microsoft.com/office/officeart/2005/8/layout/vProcess5"/>
    <dgm:cxn modelId="{E40E32A9-7ABD-4634-A479-E37687A7218C}" type="presOf" srcId="{A9DB6D85-E892-4C2D-A017-3250E8F6D9D6}" destId="{A3CFDA4E-991D-4061-9287-B07BBC8F14C1}" srcOrd="1" destOrd="0" presId="urn:microsoft.com/office/officeart/2005/8/layout/vProcess5"/>
    <dgm:cxn modelId="{1141BFE9-7A0B-4CDC-94ED-8AE39EC2C768}" type="presOf" srcId="{C9FC4E26-977D-4E41-AFD2-0AD4F1E80766}" destId="{5F3D8E33-F0E4-4703-9A11-99E86AE6BE78}" srcOrd="0" destOrd="0" presId="urn:microsoft.com/office/officeart/2005/8/layout/vProcess5"/>
    <dgm:cxn modelId="{6968D8D2-08EC-49AD-BE1D-9D2A9CF93B35}" srcId="{7EB01EC4-60E9-461E-BB96-88DC8A671552}" destId="{7C493C37-DB41-45F6-A4ED-130C22D126A7}" srcOrd="5" destOrd="0" parTransId="{F0E7AC88-95AC-4BDA-9320-6241FFC90F54}" sibTransId="{F1A340D8-9528-424B-B980-746440D6B628}"/>
    <dgm:cxn modelId="{189D5E09-6510-4CFC-A02E-BC0EC7744032}" type="presOf" srcId="{06150F45-3DAC-4931-AD6C-A73A4D3C7942}" destId="{6249D4D0-2C4B-4F6D-8ECF-F16C132A0089}" srcOrd="0" destOrd="0" presId="urn:microsoft.com/office/officeart/2005/8/layout/vProcess5"/>
    <dgm:cxn modelId="{74EBA029-2767-4765-879B-059BBB5A8EA3}" type="presOf" srcId="{A9DB6D85-E892-4C2D-A017-3250E8F6D9D6}" destId="{14B473CB-52FE-405F-823B-B958ED7276A2}" srcOrd="0" destOrd="0" presId="urn:microsoft.com/office/officeart/2005/8/layout/vProcess5"/>
    <dgm:cxn modelId="{2B100208-50D0-4E0A-AEB9-02F8B0E678C8}" srcId="{7EB01EC4-60E9-461E-BB96-88DC8A671552}" destId="{15FAD37E-A09A-40C9-B1B7-5516600B140F}" srcOrd="4" destOrd="0" parTransId="{B9A11DD7-F973-4716-941C-407DE5428940}" sibTransId="{7ED56DC8-6BEA-4E0F-96B6-B3BC2FABB694}"/>
    <dgm:cxn modelId="{467404E0-F5C9-457C-AD74-A18669C032D9}" type="presOf" srcId="{8E4F1B65-C5EE-4618-BC38-EA24628024C7}" destId="{3117A749-7486-49B1-A7A5-124D366649CD}" srcOrd="1" destOrd="0" presId="urn:microsoft.com/office/officeart/2005/8/layout/vProcess5"/>
    <dgm:cxn modelId="{201671F6-7756-4F7F-BA4B-419371DA2E9C}" type="presOf" srcId="{F2FD0DB6-64B1-4E83-AD40-D774687459FB}" destId="{90F65CE7-3E42-440E-8604-34D93265924D}" srcOrd="0" destOrd="0" presId="urn:microsoft.com/office/officeart/2005/8/layout/vProcess5"/>
    <dgm:cxn modelId="{387D2834-9FFA-4D1E-A6EF-B89E006784D4}" type="presOf" srcId="{8E4F1B65-C5EE-4618-BC38-EA24628024C7}" destId="{31E276D5-967C-4DFC-96C5-8D0FF8A2DF5B}" srcOrd="0" destOrd="0" presId="urn:microsoft.com/office/officeart/2005/8/layout/vProcess5"/>
    <dgm:cxn modelId="{1084DD47-4501-4E12-9CE2-1E55789A04B6}" type="presOf" srcId="{15FAD37E-A09A-40C9-B1B7-5516600B140F}" destId="{DCA18EEC-0CCF-4CFE-80FB-E06B3DDAD857}" srcOrd="0" destOrd="0" presId="urn:microsoft.com/office/officeart/2005/8/layout/vProcess5"/>
    <dgm:cxn modelId="{1546EE23-166F-49FA-A958-D43D4A85979B}" type="presOf" srcId="{E4442F61-37C9-40B9-BBF2-A417EEBBA844}" destId="{2E2D2358-1293-4567-AE93-A9DF96B8DA91}" srcOrd="0" destOrd="0" presId="urn:microsoft.com/office/officeart/2005/8/layout/vProcess5"/>
    <dgm:cxn modelId="{C28BEF4C-EA9D-42E3-A515-98BD7531F287}" srcId="{7EB01EC4-60E9-461E-BB96-88DC8A671552}" destId="{06150F45-3DAC-4931-AD6C-A73A4D3C7942}" srcOrd="2" destOrd="0" parTransId="{03BA800C-EA2F-41BD-AD22-D7A54674F77F}" sibTransId="{C9FC4E26-977D-4E41-AFD2-0AD4F1E80766}"/>
    <dgm:cxn modelId="{B146A857-D2CF-46B5-8CE1-16BF96A19DF7}" type="presOf" srcId="{7EB01EC4-60E9-461E-BB96-88DC8A671552}" destId="{CC9E6EDB-0D84-4B9A-B2E4-978719277A66}" srcOrd="0" destOrd="0" presId="urn:microsoft.com/office/officeart/2005/8/layout/vProcess5"/>
    <dgm:cxn modelId="{E00AF2D2-000C-4556-B7EE-CBE2891EE6F6}" type="presOf" srcId="{7EA45F4A-DCC1-47C3-929F-B439368DB4F9}" destId="{8B6367A5-ED39-40D9-838B-C2654F415686}" srcOrd="0" destOrd="0" presId="urn:microsoft.com/office/officeart/2005/8/layout/vProcess5"/>
    <dgm:cxn modelId="{D436304D-22B2-474A-9713-4281160218EE}" type="presParOf" srcId="{CC9E6EDB-0D84-4B9A-B2E4-978719277A66}" destId="{1D425482-E890-4BEC-85A3-E35F9C3E1B08}" srcOrd="0" destOrd="0" presId="urn:microsoft.com/office/officeart/2005/8/layout/vProcess5"/>
    <dgm:cxn modelId="{E71B4486-E8B6-487E-A7C1-DAB3C6A8D585}" type="presParOf" srcId="{CC9E6EDB-0D84-4B9A-B2E4-978719277A66}" destId="{31E276D5-967C-4DFC-96C5-8D0FF8A2DF5B}" srcOrd="1" destOrd="0" presId="urn:microsoft.com/office/officeart/2005/8/layout/vProcess5"/>
    <dgm:cxn modelId="{ED6900EF-5D4C-411E-B334-4FED473767C9}" type="presParOf" srcId="{CC9E6EDB-0D84-4B9A-B2E4-978719277A66}" destId="{8B6367A5-ED39-40D9-838B-C2654F415686}" srcOrd="2" destOrd="0" presId="urn:microsoft.com/office/officeart/2005/8/layout/vProcess5"/>
    <dgm:cxn modelId="{8604E9C8-E6D7-4B5B-9BCB-9630FE165610}" type="presParOf" srcId="{CC9E6EDB-0D84-4B9A-B2E4-978719277A66}" destId="{6249D4D0-2C4B-4F6D-8ECF-F16C132A0089}" srcOrd="3" destOrd="0" presId="urn:microsoft.com/office/officeart/2005/8/layout/vProcess5"/>
    <dgm:cxn modelId="{FE4922AF-BC0D-4DEA-BD5B-A3B537809F73}" type="presParOf" srcId="{CC9E6EDB-0D84-4B9A-B2E4-978719277A66}" destId="{14B473CB-52FE-405F-823B-B958ED7276A2}" srcOrd="4" destOrd="0" presId="urn:microsoft.com/office/officeart/2005/8/layout/vProcess5"/>
    <dgm:cxn modelId="{77E0309A-D829-45B1-87D3-97C77B685F8D}" type="presParOf" srcId="{CC9E6EDB-0D84-4B9A-B2E4-978719277A66}" destId="{DCA18EEC-0CCF-4CFE-80FB-E06B3DDAD857}" srcOrd="5" destOrd="0" presId="urn:microsoft.com/office/officeart/2005/8/layout/vProcess5"/>
    <dgm:cxn modelId="{3ADA52BF-23B4-468B-83EA-154C917C4346}" type="presParOf" srcId="{CC9E6EDB-0D84-4B9A-B2E4-978719277A66}" destId="{DABE6659-0135-499C-8C7B-170C17DE0BAE}" srcOrd="6" destOrd="0" presId="urn:microsoft.com/office/officeart/2005/8/layout/vProcess5"/>
    <dgm:cxn modelId="{1F9D6CFF-9F12-4465-A509-E63A2795F319}" type="presParOf" srcId="{CC9E6EDB-0D84-4B9A-B2E4-978719277A66}" destId="{90F65CE7-3E42-440E-8604-34D93265924D}" srcOrd="7" destOrd="0" presId="urn:microsoft.com/office/officeart/2005/8/layout/vProcess5"/>
    <dgm:cxn modelId="{5822F473-481F-4EBD-A3C7-3E5B7DBE93A4}" type="presParOf" srcId="{CC9E6EDB-0D84-4B9A-B2E4-978719277A66}" destId="{5F3D8E33-F0E4-4703-9A11-99E86AE6BE78}" srcOrd="8" destOrd="0" presId="urn:microsoft.com/office/officeart/2005/8/layout/vProcess5"/>
    <dgm:cxn modelId="{D9D20114-4945-473E-8CBC-1A02BFACEDF8}" type="presParOf" srcId="{CC9E6EDB-0D84-4B9A-B2E4-978719277A66}" destId="{2E2D2358-1293-4567-AE93-A9DF96B8DA91}" srcOrd="9" destOrd="0" presId="urn:microsoft.com/office/officeart/2005/8/layout/vProcess5"/>
    <dgm:cxn modelId="{E1633B57-BC1B-4CD6-A101-8BA75B3AC764}" type="presParOf" srcId="{CC9E6EDB-0D84-4B9A-B2E4-978719277A66}" destId="{3117A749-7486-49B1-A7A5-124D366649CD}" srcOrd="10" destOrd="0" presId="urn:microsoft.com/office/officeart/2005/8/layout/vProcess5"/>
    <dgm:cxn modelId="{6C181EB7-FEFD-4E2E-B5BD-ECADCFA24566}" type="presParOf" srcId="{CC9E6EDB-0D84-4B9A-B2E4-978719277A66}" destId="{121261D9-98CF-4AD8-A1BB-043D543C9C76}" srcOrd="11" destOrd="0" presId="urn:microsoft.com/office/officeart/2005/8/layout/vProcess5"/>
    <dgm:cxn modelId="{32AF1043-3F81-414D-A65D-1538506CDA6C}" type="presParOf" srcId="{CC9E6EDB-0D84-4B9A-B2E4-978719277A66}" destId="{6B8B5274-4CE2-465F-92D7-ABA6A41B76FA}" srcOrd="12" destOrd="0" presId="urn:microsoft.com/office/officeart/2005/8/layout/vProcess5"/>
    <dgm:cxn modelId="{864ADF0C-A63C-4B0B-93DA-6613794138EF}" type="presParOf" srcId="{CC9E6EDB-0D84-4B9A-B2E4-978719277A66}" destId="{A3CFDA4E-991D-4061-9287-B07BBC8F14C1}" srcOrd="13" destOrd="0" presId="urn:microsoft.com/office/officeart/2005/8/layout/vProcess5"/>
    <dgm:cxn modelId="{7641D675-2F57-435F-A9D0-6A4791DD5910}" type="presParOf" srcId="{CC9E6EDB-0D84-4B9A-B2E4-978719277A66}" destId="{64BD331F-7B5A-4871-91D2-61E004EBE16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A852CB-0145-4613-AEF0-20B7039E036A}" type="doc">
      <dgm:prSet loTypeId="urn:microsoft.com/office/officeart/2005/8/layout/arrow2" loCatId="process" qsTypeId="urn:microsoft.com/office/officeart/2005/8/quickstyle/simple1" qsCatId="simple" csTypeId="urn:microsoft.com/office/officeart/2005/8/colors/accent6_4" csCatId="accent6" phldr="1"/>
      <dgm:spPr/>
    </dgm:pt>
    <dgm:pt modelId="{5AA5833A-2DD6-450F-84FC-FE184FA591D0}">
      <dgm:prSet phldrT="[Текст]"/>
      <dgm:spPr/>
      <dgm:t>
        <a:bodyPr/>
        <a:lstStyle/>
        <a:p>
          <a:r>
            <a:rPr lang="ru-RU" dirty="0" smtClean="0"/>
            <a:t>Я узнал…</a:t>
          </a:r>
          <a:endParaRPr lang="ru-RU" dirty="0"/>
        </a:p>
      </dgm:t>
    </dgm:pt>
    <dgm:pt modelId="{2CF5EBE9-9F31-4ED4-871B-265E75F87F02}" type="parTrans" cxnId="{342DD990-46F6-4E56-B29F-7D0A2C65E617}">
      <dgm:prSet/>
      <dgm:spPr/>
      <dgm:t>
        <a:bodyPr/>
        <a:lstStyle/>
        <a:p>
          <a:endParaRPr lang="ru-RU"/>
        </a:p>
      </dgm:t>
    </dgm:pt>
    <dgm:pt modelId="{C677F4A1-A60E-4F73-9E5C-09946A5A43E8}" type="sibTrans" cxnId="{342DD990-46F6-4E56-B29F-7D0A2C65E617}">
      <dgm:prSet/>
      <dgm:spPr/>
      <dgm:t>
        <a:bodyPr/>
        <a:lstStyle/>
        <a:p>
          <a:endParaRPr lang="ru-RU"/>
        </a:p>
      </dgm:t>
    </dgm:pt>
    <dgm:pt modelId="{216CD64B-08C6-4052-9817-CF4DF54DF63D}">
      <dgm:prSet phldrT="[Текст]"/>
      <dgm:spPr/>
      <dgm:t>
        <a:bodyPr/>
        <a:lstStyle/>
        <a:p>
          <a:r>
            <a:rPr lang="ru-RU" dirty="0" smtClean="0"/>
            <a:t>Меня удивило…</a:t>
          </a:r>
          <a:endParaRPr lang="ru-RU" dirty="0"/>
        </a:p>
      </dgm:t>
    </dgm:pt>
    <dgm:pt modelId="{D551CE97-C32A-4EF7-83F1-23987B8EE804}" type="parTrans" cxnId="{0E901F8E-27B9-4D80-A815-49DA0C76D5BE}">
      <dgm:prSet/>
      <dgm:spPr/>
      <dgm:t>
        <a:bodyPr/>
        <a:lstStyle/>
        <a:p>
          <a:endParaRPr lang="ru-RU"/>
        </a:p>
      </dgm:t>
    </dgm:pt>
    <dgm:pt modelId="{D2335F4A-19F6-4857-8FE4-5808F7D1F961}" type="sibTrans" cxnId="{0E901F8E-27B9-4D80-A815-49DA0C76D5BE}">
      <dgm:prSet/>
      <dgm:spPr/>
      <dgm:t>
        <a:bodyPr/>
        <a:lstStyle/>
        <a:p>
          <a:endParaRPr lang="ru-RU"/>
        </a:p>
      </dgm:t>
    </dgm:pt>
    <dgm:pt modelId="{27DC07DE-B7F0-418B-B420-282BCF373015}">
      <dgm:prSet phldrT="[Текст]"/>
      <dgm:spPr/>
      <dgm:t>
        <a:bodyPr/>
        <a:lstStyle/>
        <a:p>
          <a:r>
            <a:rPr lang="ru-RU" dirty="0" smtClean="0"/>
            <a:t>Я научился …</a:t>
          </a:r>
          <a:endParaRPr lang="ru-RU" dirty="0"/>
        </a:p>
      </dgm:t>
    </dgm:pt>
    <dgm:pt modelId="{84EB438D-7D7B-457F-A2FC-1D7792C4DF85}" type="parTrans" cxnId="{576C1B04-4B31-4792-9FEC-58A03DF24769}">
      <dgm:prSet/>
      <dgm:spPr/>
      <dgm:t>
        <a:bodyPr/>
        <a:lstStyle/>
        <a:p>
          <a:endParaRPr lang="ru-RU"/>
        </a:p>
      </dgm:t>
    </dgm:pt>
    <dgm:pt modelId="{B2DCDB7A-E0A0-4EB4-A04C-54EF15B5D955}" type="sibTrans" cxnId="{576C1B04-4B31-4792-9FEC-58A03DF24769}">
      <dgm:prSet/>
      <dgm:spPr/>
      <dgm:t>
        <a:bodyPr/>
        <a:lstStyle/>
        <a:p>
          <a:endParaRPr lang="ru-RU"/>
        </a:p>
      </dgm:t>
    </dgm:pt>
    <dgm:pt modelId="{5E60D2CB-1C63-4BF6-BD7D-810F34C98309}" type="pres">
      <dgm:prSet presAssocID="{D6A852CB-0145-4613-AEF0-20B7039E036A}" presName="arrowDiagram" presStyleCnt="0">
        <dgm:presLayoutVars>
          <dgm:chMax val="5"/>
          <dgm:dir/>
          <dgm:resizeHandles val="exact"/>
        </dgm:presLayoutVars>
      </dgm:prSet>
      <dgm:spPr/>
    </dgm:pt>
    <dgm:pt modelId="{6A9BCF87-8201-4D60-8491-A31D68077A7D}" type="pres">
      <dgm:prSet presAssocID="{D6A852CB-0145-4613-AEF0-20B7039E036A}" presName="arrow" presStyleLbl="bgShp" presStyleIdx="0" presStyleCnt="1"/>
      <dgm:spPr/>
    </dgm:pt>
    <dgm:pt modelId="{58C8172C-BC64-47EF-AD32-85279E6152AE}" type="pres">
      <dgm:prSet presAssocID="{D6A852CB-0145-4613-AEF0-20B7039E036A}" presName="arrowDiagram3" presStyleCnt="0"/>
      <dgm:spPr/>
    </dgm:pt>
    <dgm:pt modelId="{68F94993-47BA-43AF-95C2-DD050A53F516}" type="pres">
      <dgm:prSet presAssocID="{5AA5833A-2DD6-450F-84FC-FE184FA591D0}" presName="bullet3a" presStyleLbl="node1" presStyleIdx="0" presStyleCnt="3"/>
      <dgm:spPr/>
    </dgm:pt>
    <dgm:pt modelId="{B1B9023D-8785-4103-A5ED-597C550E03C2}" type="pres">
      <dgm:prSet presAssocID="{5AA5833A-2DD6-450F-84FC-FE184FA591D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754F9-7ACC-4C47-B887-D8CDF2C53F2E}" type="pres">
      <dgm:prSet presAssocID="{216CD64B-08C6-4052-9817-CF4DF54DF63D}" presName="bullet3b" presStyleLbl="node1" presStyleIdx="1" presStyleCnt="3"/>
      <dgm:spPr/>
    </dgm:pt>
    <dgm:pt modelId="{0772A1D5-0B3B-4BAC-8635-7A82CD4C3A60}" type="pres">
      <dgm:prSet presAssocID="{216CD64B-08C6-4052-9817-CF4DF54DF63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503B7-04B5-4169-B747-FB0096CAA1A0}" type="pres">
      <dgm:prSet presAssocID="{27DC07DE-B7F0-418B-B420-282BCF373015}" presName="bullet3c" presStyleLbl="node1" presStyleIdx="2" presStyleCnt="3"/>
      <dgm:spPr/>
    </dgm:pt>
    <dgm:pt modelId="{79743C8A-7A08-4C70-8BA2-D803BCC63F7C}" type="pres">
      <dgm:prSet presAssocID="{27DC07DE-B7F0-418B-B420-282BCF37301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01F8E-27B9-4D80-A815-49DA0C76D5BE}" srcId="{D6A852CB-0145-4613-AEF0-20B7039E036A}" destId="{216CD64B-08C6-4052-9817-CF4DF54DF63D}" srcOrd="1" destOrd="0" parTransId="{D551CE97-C32A-4EF7-83F1-23987B8EE804}" sibTransId="{D2335F4A-19F6-4857-8FE4-5808F7D1F961}"/>
    <dgm:cxn modelId="{576C1B04-4B31-4792-9FEC-58A03DF24769}" srcId="{D6A852CB-0145-4613-AEF0-20B7039E036A}" destId="{27DC07DE-B7F0-418B-B420-282BCF373015}" srcOrd="2" destOrd="0" parTransId="{84EB438D-7D7B-457F-A2FC-1D7792C4DF85}" sibTransId="{B2DCDB7A-E0A0-4EB4-A04C-54EF15B5D955}"/>
    <dgm:cxn modelId="{90BD21E2-4F23-4341-9E3D-CA08D83EB0C1}" type="presOf" srcId="{5AA5833A-2DD6-450F-84FC-FE184FA591D0}" destId="{B1B9023D-8785-4103-A5ED-597C550E03C2}" srcOrd="0" destOrd="0" presId="urn:microsoft.com/office/officeart/2005/8/layout/arrow2"/>
    <dgm:cxn modelId="{342DD990-46F6-4E56-B29F-7D0A2C65E617}" srcId="{D6A852CB-0145-4613-AEF0-20B7039E036A}" destId="{5AA5833A-2DD6-450F-84FC-FE184FA591D0}" srcOrd="0" destOrd="0" parTransId="{2CF5EBE9-9F31-4ED4-871B-265E75F87F02}" sibTransId="{C677F4A1-A60E-4F73-9E5C-09946A5A43E8}"/>
    <dgm:cxn modelId="{D5B1E20C-96A9-471E-A3AE-A0DCF041CDD2}" type="presOf" srcId="{27DC07DE-B7F0-418B-B420-282BCF373015}" destId="{79743C8A-7A08-4C70-8BA2-D803BCC63F7C}" srcOrd="0" destOrd="0" presId="urn:microsoft.com/office/officeart/2005/8/layout/arrow2"/>
    <dgm:cxn modelId="{6E607D92-882E-4280-B51E-EDB08B2334BE}" type="presOf" srcId="{D6A852CB-0145-4613-AEF0-20B7039E036A}" destId="{5E60D2CB-1C63-4BF6-BD7D-810F34C98309}" srcOrd="0" destOrd="0" presId="urn:microsoft.com/office/officeart/2005/8/layout/arrow2"/>
    <dgm:cxn modelId="{61F17CEF-D001-40D2-8788-349628FD2B0D}" type="presOf" srcId="{216CD64B-08C6-4052-9817-CF4DF54DF63D}" destId="{0772A1D5-0B3B-4BAC-8635-7A82CD4C3A60}" srcOrd="0" destOrd="0" presId="urn:microsoft.com/office/officeart/2005/8/layout/arrow2"/>
    <dgm:cxn modelId="{71380908-D0F2-4468-BA8C-5763E7950F86}" type="presParOf" srcId="{5E60D2CB-1C63-4BF6-BD7D-810F34C98309}" destId="{6A9BCF87-8201-4D60-8491-A31D68077A7D}" srcOrd="0" destOrd="0" presId="urn:microsoft.com/office/officeart/2005/8/layout/arrow2"/>
    <dgm:cxn modelId="{B61845D5-0C08-413D-B2C7-05DC80E433A6}" type="presParOf" srcId="{5E60D2CB-1C63-4BF6-BD7D-810F34C98309}" destId="{58C8172C-BC64-47EF-AD32-85279E6152AE}" srcOrd="1" destOrd="0" presId="urn:microsoft.com/office/officeart/2005/8/layout/arrow2"/>
    <dgm:cxn modelId="{F87C53FE-107D-479D-A75F-CA77513E50F4}" type="presParOf" srcId="{58C8172C-BC64-47EF-AD32-85279E6152AE}" destId="{68F94993-47BA-43AF-95C2-DD050A53F516}" srcOrd="0" destOrd="0" presId="urn:microsoft.com/office/officeart/2005/8/layout/arrow2"/>
    <dgm:cxn modelId="{0ABACE51-FD63-4EEA-AFDE-13F6827DFD15}" type="presParOf" srcId="{58C8172C-BC64-47EF-AD32-85279E6152AE}" destId="{B1B9023D-8785-4103-A5ED-597C550E03C2}" srcOrd="1" destOrd="0" presId="urn:microsoft.com/office/officeart/2005/8/layout/arrow2"/>
    <dgm:cxn modelId="{F8D1110C-B98B-4F8A-9FED-E7717EAC4585}" type="presParOf" srcId="{58C8172C-BC64-47EF-AD32-85279E6152AE}" destId="{3B1754F9-7ACC-4C47-B887-D8CDF2C53F2E}" srcOrd="2" destOrd="0" presId="urn:microsoft.com/office/officeart/2005/8/layout/arrow2"/>
    <dgm:cxn modelId="{9CAE7405-2658-43B1-9338-9CF92E99D322}" type="presParOf" srcId="{58C8172C-BC64-47EF-AD32-85279E6152AE}" destId="{0772A1D5-0B3B-4BAC-8635-7A82CD4C3A60}" srcOrd="3" destOrd="0" presId="urn:microsoft.com/office/officeart/2005/8/layout/arrow2"/>
    <dgm:cxn modelId="{09CD0E7C-1C99-4FD0-B78B-F01BE110BD13}" type="presParOf" srcId="{58C8172C-BC64-47EF-AD32-85279E6152AE}" destId="{D3C503B7-04B5-4169-B747-FB0096CAA1A0}" srcOrd="4" destOrd="0" presId="urn:microsoft.com/office/officeart/2005/8/layout/arrow2"/>
    <dgm:cxn modelId="{1AEEC82A-D6E3-499F-836D-402AC6FBD879}" type="presParOf" srcId="{58C8172C-BC64-47EF-AD32-85279E6152AE}" destId="{79743C8A-7A08-4C70-8BA2-D803BCC63F7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2FAF1-7F51-4253-8A78-4AFE60C40E05}">
      <dsp:nvSpPr>
        <dsp:cNvPr id="0" name=""/>
        <dsp:cNvSpPr/>
      </dsp:nvSpPr>
      <dsp:spPr>
        <a:xfrm>
          <a:off x="10341" y="464909"/>
          <a:ext cx="3427660" cy="3596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От передачи ученикам суммы готовых знаний</a:t>
          </a:r>
          <a:endParaRPr lang="ru-RU" sz="2100" kern="1200" dirty="0"/>
        </a:p>
      </dsp:txBody>
      <dsp:txXfrm>
        <a:off x="10341" y="464909"/>
        <a:ext cx="3427660" cy="3596143"/>
      </dsp:txXfrm>
    </dsp:sp>
    <dsp:sp modelId="{2EF6BB10-0A95-46DF-9259-721D01CF1B3C}">
      <dsp:nvSpPr>
        <dsp:cNvPr id="0" name=""/>
        <dsp:cNvSpPr/>
      </dsp:nvSpPr>
      <dsp:spPr>
        <a:xfrm>
          <a:off x="3778584" y="1837951"/>
          <a:ext cx="722035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778584" y="1837951"/>
        <a:ext cx="722035" cy="850059"/>
      </dsp:txXfrm>
    </dsp:sp>
    <dsp:sp modelId="{4BB7CC1D-4298-422B-8004-76F32AFC50E2}">
      <dsp:nvSpPr>
        <dsp:cNvPr id="0" name=""/>
        <dsp:cNvSpPr/>
      </dsp:nvSpPr>
      <dsp:spPr>
        <a:xfrm>
          <a:off x="4800332" y="532653"/>
          <a:ext cx="3427660" cy="3460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 развитию их «</a:t>
          </a:r>
          <a:r>
            <a:rPr lang="ru-RU" sz="2100" kern="1200" dirty="0" err="1" smtClean="0"/>
            <a:t>креативности</a:t>
          </a:r>
          <a:r>
            <a:rPr lang="ru-RU" sz="2100" kern="1200" dirty="0" smtClean="0"/>
            <a:t>, умения работать в команде, проектного мышления и аналитических способностей, коммуникативных компетенций и способности к самообучению»</a:t>
          </a:r>
          <a:endParaRPr lang="ru-RU" sz="2100" kern="1200" dirty="0"/>
        </a:p>
      </dsp:txBody>
      <dsp:txXfrm>
        <a:off x="4800332" y="532653"/>
        <a:ext cx="3427660" cy="34606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Проектно-исследовательская деятельность учащихся  как средство реализации современных целей образования младших школьников.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4104456" cy="194421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Подготовила: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Кривошеина Ольга Ивановна, учитель начальных классов МАОУ СОШ № 7 г. Стрежевого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над проектами - как способ формирования общих учебных умений</a:t>
            </a:r>
            <a:br>
              <a:rPr lang="ru-RU" dirty="0" smtClean="0"/>
            </a:br>
            <a:r>
              <a:rPr lang="ru-RU" dirty="0" smtClean="0"/>
              <a:t> (универсальных учебных действий):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789040"/>
          </a:xfrm>
        </p:spPr>
        <p:txBody>
          <a:bodyPr/>
          <a:lstStyle/>
          <a:p>
            <a:pPr lvl="0"/>
            <a:r>
              <a:rPr lang="ru-RU" sz="3600" dirty="0" smtClean="0"/>
              <a:t>организационных (регулятивных), </a:t>
            </a:r>
          </a:p>
          <a:p>
            <a:pPr lvl="0"/>
            <a:r>
              <a:rPr lang="ru-RU" sz="3600" dirty="0" smtClean="0"/>
              <a:t>интеллектуальных (познавательных), </a:t>
            </a:r>
          </a:p>
          <a:p>
            <a:pPr lvl="0"/>
            <a:r>
              <a:rPr lang="ru-RU" sz="3600" dirty="0" smtClean="0"/>
              <a:t>оценочных (личностных), </a:t>
            </a:r>
          </a:p>
          <a:p>
            <a:pPr lvl="0"/>
            <a:r>
              <a:rPr lang="ru-RU" sz="3600" dirty="0" smtClean="0"/>
              <a:t>коммуникативных.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проектами позволяет: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обрести ученикам ощущение успешности, с одной стороны, независящее от успеваемости и, с другой стороны, не на пути асоциального поведения, </a:t>
            </a:r>
          </a:p>
          <a:p>
            <a:pPr lvl="0"/>
            <a:r>
              <a:rPr lang="ru-RU" dirty="0" smtClean="0"/>
              <a:t>научиться применять полученные знания, </a:t>
            </a:r>
          </a:p>
          <a:p>
            <a:pPr lvl="0"/>
            <a:r>
              <a:rPr lang="ru-RU" dirty="0" smtClean="0"/>
              <a:t>организовывать сотрудничество с родителями на регулярной основе.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Двухкомпонентная организация проектной деятельности: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1782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Компонент 1. </a:t>
            </a:r>
          </a:p>
          <a:p>
            <a:pPr algn="ctr"/>
            <a:r>
              <a:rPr lang="ru-RU" dirty="0" smtClean="0"/>
              <a:t>Работа над темой.</a:t>
            </a:r>
          </a:p>
          <a:p>
            <a:pPr algn="ctr"/>
            <a:r>
              <a:rPr lang="ru-RU" dirty="0" smtClean="0"/>
              <a:t> (Узнаём.) </a:t>
            </a:r>
            <a:endParaRPr lang="ru-RU" dirty="0"/>
          </a:p>
        </p:txBody>
      </p:sp>
      <p:pic>
        <p:nvPicPr>
          <p:cNvPr id="9" name="Содержимое 8" descr="IMG_247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3212976"/>
            <a:ext cx="4422279" cy="331670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3898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Компонент 2. </a:t>
            </a:r>
          </a:p>
          <a:p>
            <a:pPr algn="ctr"/>
            <a:r>
              <a:rPr lang="ru-RU" dirty="0" smtClean="0"/>
              <a:t>Работа над проектами. </a:t>
            </a:r>
          </a:p>
          <a:p>
            <a:pPr algn="ctr"/>
            <a:r>
              <a:rPr lang="ru-RU" dirty="0" smtClean="0"/>
              <a:t>(Делаем.) </a:t>
            </a:r>
            <a:endParaRPr lang="ru-RU" dirty="0"/>
          </a:p>
        </p:txBody>
      </p:sp>
      <p:pic>
        <p:nvPicPr>
          <p:cNvPr id="12" name="Содержимое 11" descr="IMG_788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20928" y="3212976"/>
            <a:ext cx="4423072" cy="3317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Этапы проектной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>1. </a:t>
            </a:r>
            <a:r>
              <a:rPr lang="ru-RU" i="1" dirty="0" smtClean="0"/>
              <a:t>Выбор учителем общей темы класса и знакомство детей с общей темой. </a:t>
            </a:r>
          </a:p>
          <a:p>
            <a:r>
              <a:rPr lang="ru-RU" dirty="0" smtClean="0"/>
              <a:t>выбрать тему;</a:t>
            </a:r>
          </a:p>
          <a:p>
            <a:r>
              <a:rPr lang="ru-RU" dirty="0" smtClean="0"/>
              <a:t>подумать;</a:t>
            </a:r>
          </a:p>
          <a:p>
            <a:r>
              <a:rPr lang="ru-RU" dirty="0" smtClean="0"/>
              <a:t>спросить у другого человека;</a:t>
            </a:r>
          </a:p>
          <a:p>
            <a:r>
              <a:rPr lang="ru-RU" dirty="0" smtClean="0"/>
              <a:t>получить информацию из книг;</a:t>
            </a:r>
          </a:p>
          <a:p>
            <a:r>
              <a:rPr lang="ru-RU" dirty="0" smtClean="0"/>
              <a:t>понаблюдать;</a:t>
            </a:r>
          </a:p>
          <a:p>
            <a:r>
              <a:rPr lang="ru-RU" dirty="0" smtClean="0"/>
              <a:t>посмотреть по телевизору;</a:t>
            </a:r>
          </a:p>
          <a:p>
            <a:r>
              <a:rPr lang="ru-RU" dirty="0" smtClean="0"/>
              <a:t>провести эксперимент;</a:t>
            </a:r>
          </a:p>
          <a:p>
            <a:r>
              <a:rPr lang="ru-RU" dirty="0" smtClean="0"/>
              <a:t>обсудить в группе;</a:t>
            </a:r>
          </a:p>
          <a:p>
            <a:r>
              <a:rPr lang="ru-RU" dirty="0" smtClean="0"/>
              <a:t>подведение итогов, оформление результатов;</a:t>
            </a:r>
          </a:p>
          <a:p>
            <a:r>
              <a:rPr lang="ru-RU" dirty="0" smtClean="0"/>
              <a:t>представление результатов выполненных проектов в виде материального продукта ;</a:t>
            </a:r>
          </a:p>
          <a:p>
            <a:r>
              <a:rPr lang="ru-RU" dirty="0" smtClean="0"/>
              <a:t>презентация проекта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>2</a:t>
            </a:r>
            <a:r>
              <a:rPr lang="ru-RU" sz="4000" i="1" dirty="0" smtClean="0"/>
              <a:t>. Выбор детьми своих тем в рамках общей темы класса</a:t>
            </a:r>
            <a:r>
              <a:rPr lang="ru-RU" sz="40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79296" cy="720080"/>
          </a:xfrm>
        </p:spPr>
        <p:txBody>
          <a:bodyPr>
            <a:noAutofit/>
          </a:bodyPr>
          <a:lstStyle/>
          <a:p>
            <a:pPr lvl="0"/>
            <a:r>
              <a:rPr lang="ru-RU" sz="2800" i="1" dirty="0" smtClean="0"/>
              <a:t>3. Поиск информации по выбранным детьми темам.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29600" cy="567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8012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i="1" dirty="0" smtClean="0"/>
              <a:t>4. Завершение работы над темой – оформление найденных сведений.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Для этого, чтобы зафиксировать полученный результат, ученикам надо написать несколько предложений или нарисовать на листочке схематически, так как умение письменно фиксировать информацию у детей развито слабо.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pPr lvl="0"/>
            <a:r>
              <a:rPr lang="ru-RU" sz="3200" i="1" dirty="0" smtClean="0"/>
              <a:t>5. Выбор учениками проектов. </a:t>
            </a:r>
            <a:br>
              <a:rPr lang="ru-RU" sz="3200" i="1" dirty="0" smtClean="0"/>
            </a:br>
            <a:endParaRPr lang="ru-RU" sz="3200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836712"/>
          <a:ext cx="8928992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-756592" y="3284984"/>
          <a:ext cx="1072919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0" y="4941168"/>
          <a:ext cx="91440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i="1" dirty="0" smtClean="0"/>
              <a:t>6. Работа над выбранными проектами.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ru-RU" dirty="0" smtClean="0"/>
              <a:t>Выбор темы.</a:t>
            </a:r>
          </a:p>
          <a:p>
            <a:pPr lvl="0"/>
            <a:r>
              <a:rPr lang="ru-RU" dirty="0" smtClean="0"/>
              <a:t>Постановка цели и задач.</a:t>
            </a:r>
          </a:p>
          <a:p>
            <a:pPr lvl="0"/>
            <a:r>
              <a:rPr lang="ru-RU" dirty="0" smtClean="0"/>
              <a:t>Гипотеза исследования.</a:t>
            </a:r>
          </a:p>
          <a:p>
            <a:pPr lvl="0"/>
            <a:r>
              <a:rPr lang="ru-RU" dirty="0" smtClean="0"/>
              <a:t>Организация исследования.</a:t>
            </a:r>
          </a:p>
          <a:p>
            <a:pPr lvl="0"/>
            <a:r>
              <a:rPr lang="ru-RU" dirty="0" smtClean="0"/>
              <a:t>Подготовка к защите и защита работы.</a:t>
            </a:r>
          </a:p>
          <a:p>
            <a:pPr lvl="0"/>
            <a:r>
              <a:rPr lang="ru-RU" dirty="0" smtClean="0"/>
              <a:t>Рефлексия</a:t>
            </a:r>
          </a:p>
          <a:p>
            <a:endParaRPr lang="ru-RU" dirty="0"/>
          </a:p>
        </p:txBody>
      </p:sp>
      <p:pic>
        <p:nvPicPr>
          <p:cNvPr id="4" name="Рисунок 3" descr="320480-3-4-cb7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72175" y="4572000"/>
            <a:ext cx="317182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Стадии работы над проектом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има 1 клас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Увлечь детей, а также их родителей в исследовательской деятельности, вселить уверенность в своих силах. </a:t>
            </a:r>
            <a:endParaRPr lang="ru-RU" dirty="0"/>
          </a:p>
        </p:txBody>
      </p:sp>
      <p:pic>
        <p:nvPicPr>
          <p:cNvPr id="4" name="Рисунок 3" descr="ko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71800" y="2852936"/>
            <a:ext cx="3682380" cy="369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80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30978">
            <a:off x="6101764" y="4478978"/>
            <a:ext cx="2892579" cy="2169434"/>
          </a:xfrm>
          <a:prstGeom prst="rect">
            <a:avLst/>
          </a:prstGeom>
        </p:spPr>
      </p:pic>
      <p:pic>
        <p:nvPicPr>
          <p:cNvPr id="5" name="Рисунок 4" descr="IMG_81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765631">
            <a:off x="6297945" y="2514115"/>
            <a:ext cx="2832607" cy="2124455"/>
          </a:xfrm>
          <a:prstGeom prst="rect">
            <a:avLst/>
          </a:prstGeom>
        </p:spPr>
      </p:pic>
      <p:pic>
        <p:nvPicPr>
          <p:cNvPr id="6" name="Рисунок 5" descr="IMG_81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911435">
            <a:off x="6310044" y="878341"/>
            <a:ext cx="2795803" cy="2096853"/>
          </a:xfrm>
          <a:prstGeom prst="rect">
            <a:avLst/>
          </a:prstGeom>
        </p:spPr>
      </p:pic>
      <p:pic>
        <p:nvPicPr>
          <p:cNvPr id="9" name="Рисунок 8" descr="IMG_81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437222">
            <a:off x="20385" y="4317310"/>
            <a:ext cx="2839820" cy="21298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выполненных проектов </a:t>
            </a:r>
            <a:endParaRPr lang="ru-RU" dirty="0"/>
          </a:p>
        </p:txBody>
      </p:sp>
      <p:pic>
        <p:nvPicPr>
          <p:cNvPr id="4" name="Содержимое 3" descr="IMG_7812.JP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 rot="21185939">
            <a:off x="109402" y="628121"/>
            <a:ext cx="2640293" cy="1980220"/>
          </a:xfrm>
        </p:spPr>
      </p:pic>
      <p:pic>
        <p:nvPicPr>
          <p:cNvPr id="7" name="Рисунок 6" descr="IMG_808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507609">
            <a:off x="288571" y="2516776"/>
            <a:ext cx="2578404" cy="193380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476672"/>
            <a:ext cx="288032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Мероприятия: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Новогоднее представление на английском языке.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Поделки: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Выставка поделок «Зимняя сказка»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Информационные проекты: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«Новогодние традиции»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Исследования: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«Дед Мороз и Санта Клаус»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Решения проблем: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«Как украсить праздничный стол».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i="1" dirty="0" smtClean="0"/>
              <a:t>7. Презентации проектов.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Требования, которые учитываются при подготовке устной презентации ребёнка:</a:t>
            </a:r>
          </a:p>
          <a:p>
            <a:pPr lvl="0"/>
            <a:r>
              <a:rPr lang="ru-RU" dirty="0" smtClean="0"/>
              <a:t>Текст презентации должен быть ограничен для ребёнка данной возрастной группы.</a:t>
            </a:r>
          </a:p>
          <a:p>
            <a:endParaRPr lang="ru-RU" b="1" dirty="0"/>
          </a:p>
        </p:txBody>
      </p:sp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3808" y="3717032"/>
            <a:ext cx="2778646" cy="277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bl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15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1944216"/>
          </a:xfrm>
        </p:spPr>
        <p:txBody>
          <a:bodyPr/>
          <a:lstStyle/>
          <a:p>
            <a:r>
              <a:rPr lang="ru-RU" dirty="0" smtClean="0"/>
              <a:t>Рефлексия ребёнка.</a:t>
            </a:r>
          </a:p>
          <a:p>
            <a:pPr lvl="0">
              <a:buNone/>
            </a:pPr>
            <a:r>
              <a:rPr lang="ru-RU" i="1" dirty="0" smtClean="0"/>
              <a:t>В ходе работы над проектом …</a:t>
            </a:r>
          </a:p>
          <a:p>
            <a:endParaRPr lang="ru-RU" i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397000"/>
          <a:ext cx="835292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В ходе презентации должен быть осуществлён действенный показ продукта деятельности.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Изделие</a:t>
            </a:r>
            <a:endParaRPr lang="ru-RU" dirty="0"/>
          </a:p>
        </p:txBody>
      </p:sp>
      <p:pic>
        <p:nvPicPr>
          <p:cNvPr id="14" name="Содержимое 13" descr="IMG_807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79512" y="2204864"/>
            <a:ext cx="3456384" cy="2592288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2483769" y="1535113"/>
            <a:ext cx="6203032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Лабораторный опыт      Практическое умение</a:t>
            </a:r>
            <a:endParaRPr lang="ru-RU" dirty="0"/>
          </a:p>
        </p:txBody>
      </p:sp>
      <p:pic>
        <p:nvPicPr>
          <p:cNvPr id="16" name="Содержимое 15" descr="IMG_787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2627784" y="4077072"/>
            <a:ext cx="3321695" cy="2491271"/>
          </a:xfrm>
        </p:spPr>
      </p:pic>
      <p:pic>
        <p:nvPicPr>
          <p:cNvPr id="17" name="Рисунок 16" descr="IMG_79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28118" y="2204864"/>
            <a:ext cx="351588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средств в ходе презентации допустимо, но не является обязательным атрибутом устной презентации школьника. </a:t>
            </a:r>
            <a:endParaRPr lang="ru-RU" dirty="0"/>
          </a:p>
        </p:txBody>
      </p:sp>
      <p:pic>
        <p:nvPicPr>
          <p:cNvPr id="10" name="Рисунок 9" descr="IMG_60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2276872"/>
            <a:ext cx="57606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3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79979" y="3284984"/>
            <a:ext cx="4764021" cy="3573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smtClean="0"/>
              <a:t>Использование в презентации формы театрализации  производит яркое впечатление на всех присутствующих</a:t>
            </a:r>
            <a:endParaRPr lang="ru-RU" dirty="0"/>
          </a:p>
        </p:txBody>
      </p:sp>
      <p:pic>
        <p:nvPicPr>
          <p:cNvPr id="5" name="Рисунок 4" descr="IMG_25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988840"/>
            <a:ext cx="4824536" cy="361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Уважаемые коллеги!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Участвуйте в исследовательской деятельности!</a:t>
            </a: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Побеждайте!</a:t>
            </a: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Удивляйтесь! </a:t>
            </a: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Сохраняйте оптимизм и наслаждайтесь радостными минутами интеллектуального творчества!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образования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Задача учителя </a:t>
            </a:r>
            <a:r>
              <a:rPr lang="ru-RU" dirty="0" smtClean="0"/>
              <a:t>– показать младшему школьнику путь к познанию, научить его учиться.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a3500_einstein1_g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716016" y="2348880"/>
            <a:ext cx="4167312" cy="4167312"/>
          </a:xfrm>
        </p:spPr>
      </p:pic>
      <p:sp>
        <p:nvSpPr>
          <p:cNvPr id="9" name="Капля 8"/>
          <p:cNvSpPr/>
          <p:nvPr/>
        </p:nvSpPr>
        <p:spPr>
          <a:xfrm rot="3764576">
            <a:off x="725743" y="1430001"/>
            <a:ext cx="3417931" cy="5130853"/>
          </a:xfrm>
          <a:prstGeom prst="teardrop">
            <a:avLst>
              <a:gd name="adj" fmla="val 122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«Образование есть то, что остаётся после того, когда забывается всё, чему нас учили»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Альберт  Эйнштейн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dirty="0" smtClean="0"/>
              <a:t>Технология проектного обучения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Джон </a:t>
            </a:r>
            <a:r>
              <a:rPr lang="ru-RU" dirty="0" err="1" smtClean="0"/>
              <a:t>Дьюи</a:t>
            </a:r>
            <a:endParaRPr lang="ru-RU" dirty="0"/>
          </a:p>
        </p:txBody>
      </p:sp>
      <p:pic>
        <p:nvPicPr>
          <p:cNvPr id="7" name="Содержимое 6" descr="john-dewey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2204864"/>
            <a:ext cx="2976637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59832" y="1535113"/>
            <a:ext cx="5760639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Уильям </a:t>
            </a:r>
            <a:r>
              <a:rPr lang="ru-RU" dirty="0" err="1" smtClean="0"/>
              <a:t>Килпатрик</a:t>
            </a:r>
            <a:r>
              <a:rPr lang="ru-RU" dirty="0" smtClean="0"/>
              <a:t>       Надежда Крупская</a:t>
            </a:r>
            <a:endParaRPr lang="ru-RU" dirty="0"/>
          </a:p>
        </p:txBody>
      </p:sp>
      <p:pic>
        <p:nvPicPr>
          <p:cNvPr id="8" name="Содержимое 7" descr="Kilpatrick_u_h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2987824" y="2204864"/>
            <a:ext cx="2952328" cy="4032448"/>
          </a:xfrm>
        </p:spPr>
      </p:pic>
      <p:pic>
        <p:nvPicPr>
          <p:cNvPr id="10" name="Рисунок 9" descr="fd332536-4bb1-4e7f-a88f-0f543e0d96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3" y="2204864"/>
            <a:ext cx="320384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проектного обучения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88843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Ценность</a:t>
            </a:r>
            <a:r>
              <a:rPr lang="ru-RU" dirty="0" smtClean="0"/>
              <a:t> - в увязке теоретических знаний с практической деятельностью.</a:t>
            </a:r>
          </a:p>
          <a:p>
            <a:pPr>
              <a:buNone/>
            </a:pPr>
            <a:r>
              <a:rPr lang="ru-RU" b="1" dirty="0" smtClean="0"/>
              <a:t>Результат </a:t>
            </a:r>
            <a:r>
              <a:rPr lang="ru-RU" dirty="0" smtClean="0"/>
              <a:t>-  конкретные практические творческие дела учащихся.</a:t>
            </a:r>
          </a:p>
          <a:p>
            <a:pPr>
              <a:buNone/>
            </a:pPr>
            <a:r>
              <a:rPr lang="ru-RU" dirty="0" smtClean="0"/>
              <a:t>Исходный лозунг основателей системы проектного обучения - </a:t>
            </a:r>
            <a:r>
              <a:rPr lang="ru-RU" b="1" dirty="0" smtClean="0"/>
              <a:t>"Все из жизни, все для жизни</a:t>
            </a:r>
            <a:r>
              <a:rPr lang="ru-RU" dirty="0" smtClean="0"/>
              <a:t>". </a:t>
            </a:r>
          </a:p>
          <a:p>
            <a:endParaRPr lang="ru-RU" dirty="0"/>
          </a:p>
        </p:txBody>
      </p:sp>
      <p:pic>
        <p:nvPicPr>
          <p:cNvPr id="9" name="Рисунок 8" descr="1314295308_1273852481_life_of_danbo_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92080" y="4294066"/>
            <a:ext cx="3851920" cy="256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идеи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Использование окружающей жизни как лаборатории, в которой и происходит процесс. </a:t>
            </a:r>
          </a:p>
          <a:p>
            <a:pPr lvl="0"/>
            <a:r>
              <a:rPr lang="ru-RU" dirty="0" smtClean="0"/>
              <a:t>С большим увлечением выполняется ребенком только та деятельность, которая свободно выбрана им самим; </a:t>
            </a:r>
          </a:p>
          <a:p>
            <a:pPr lvl="0"/>
            <a:r>
              <a:rPr lang="ru-RU" dirty="0" smtClean="0"/>
              <a:t>Деятельность строится не в русле учебного предмета, а опирается на увлечения детей; </a:t>
            </a:r>
          </a:p>
          <a:p>
            <a:pPr lvl="0"/>
            <a:r>
              <a:rPr lang="ru-RU" dirty="0" smtClean="0"/>
              <a:t>Истинное обучение никогда не бывает односторонним, важны и побочные сведения.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9409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Задачи проектно-исследовательской деятельности специфичны для каждого возраста.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24745"/>
            <a:ext cx="4495800" cy="26642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В младшем возрасте начальной школы (1-2-е классы) таковыми являются вхождение детей в проблемную игровую ситуацию; активизация желания искать пути разрешения проблемной ситуации; формирование начальных предпосылок исследовательской деятельности.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124745"/>
            <a:ext cx="4680520" cy="396043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В более старшем возрасте начальной школы (3-4-е классы) – это формирование предпосылок поисковой деятельности, интеллектуальной инициативы; развитие умения определять возможные методы решения проблемы; формирование умения применять данные методы, способствующие решению поставленной задачи, с использованием различных вариантов; развитие желания пользоваться специальной терминологией, ведение конструктивной беседы в процессе совместной исследовательской деятельности. </a:t>
            </a:r>
          </a:p>
          <a:p>
            <a:endParaRPr lang="ru-RU" dirty="0"/>
          </a:p>
        </p:txBody>
      </p:sp>
      <p:pic>
        <p:nvPicPr>
          <p:cNvPr id="8" name="Рисунок 7" descr="IMG_64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3068960"/>
            <a:ext cx="4139952" cy="3104964"/>
          </a:xfrm>
          <a:prstGeom prst="rect">
            <a:avLst/>
          </a:prstGeom>
        </p:spPr>
      </p:pic>
      <p:pic>
        <p:nvPicPr>
          <p:cNvPr id="9" name="Рисунок 8" descr="Математический проект 3 клас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4293097"/>
            <a:ext cx="3528392" cy="2564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crn_big_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479199">
            <a:off x="1281577" y="254582"/>
            <a:ext cx="7534523" cy="5245912"/>
          </a:xfrm>
        </p:spPr>
      </p:pic>
      <p:pic>
        <p:nvPicPr>
          <p:cNvPr id="5" name="Содержимое 4" descr="107845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20128001">
            <a:off x="670872" y="2577240"/>
            <a:ext cx="2878551" cy="3857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782</Words>
  <Application>Microsoft Office PowerPoint</Application>
  <PresentationFormat>Экран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Проектно-исследовательская деятельность учащихся  как средство реализации современных целей образования младших школьников. </vt:lpstr>
      <vt:lpstr>Слайд 2</vt:lpstr>
      <vt:lpstr>Цели образования</vt:lpstr>
      <vt:lpstr> Задача учителя – показать младшему школьнику путь к познанию, научить его учиться.</vt:lpstr>
      <vt:lpstr>Технология проектного обучения</vt:lpstr>
      <vt:lpstr>Технология проектного обучения</vt:lpstr>
      <vt:lpstr>Основные идеи</vt:lpstr>
      <vt:lpstr>Задачи проектно-исследовательской деятельности специфичны для каждого возраста.  </vt:lpstr>
      <vt:lpstr>Слайд 9</vt:lpstr>
      <vt:lpstr>Работа над проектами - как способ формирования общих учебных умений  (универсальных учебных действий):  </vt:lpstr>
      <vt:lpstr>Работа над проектами позволяет:</vt:lpstr>
      <vt:lpstr>Двухкомпонентная организация проектной деятельности:  </vt:lpstr>
      <vt:lpstr>Этапы проектной деятельности </vt:lpstr>
      <vt:lpstr>2. Выбор детьми своих тем в рамках общей темы класса.  </vt:lpstr>
      <vt:lpstr>3. Поиск информации по выбранным детьми темам.  </vt:lpstr>
      <vt:lpstr>4. Завершение работы над темой – оформление найденных сведений.  </vt:lpstr>
      <vt:lpstr>5. Выбор учениками проектов.  </vt:lpstr>
      <vt:lpstr>6. Работа над выбранными проектами.  </vt:lpstr>
      <vt:lpstr>Стадии работы над проектом </vt:lpstr>
      <vt:lpstr>Роль учителя</vt:lpstr>
      <vt:lpstr>Результаты выполненных проектов </vt:lpstr>
      <vt:lpstr>7. Презентации проектов. </vt:lpstr>
      <vt:lpstr>Слайд 23</vt:lpstr>
      <vt:lpstr>В ходе презентации должен быть осуществлён действенный показ продукта деятельности.</vt:lpstr>
      <vt:lpstr>Слайд 25</vt:lpstr>
      <vt:lpstr>Слайд 26</vt:lpstr>
      <vt:lpstr>Уважаемые коллеги!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деятельность учащихся  как средство реализации современных целей образования младших школьников. </dc:title>
  <dc:creator>Дмитрий</dc:creator>
  <cp:lastModifiedBy>Дмитрий</cp:lastModifiedBy>
  <cp:revision>29</cp:revision>
  <dcterms:created xsi:type="dcterms:W3CDTF">2013-03-27T15:31:12Z</dcterms:created>
  <dcterms:modified xsi:type="dcterms:W3CDTF">2013-04-21T03:25:30Z</dcterms:modified>
</cp:coreProperties>
</file>