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2" r:id="rId5"/>
    <p:sldId id="265" r:id="rId6"/>
    <p:sldId id="266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6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>
        <p:scale>
          <a:sx n="66" d="100"/>
          <a:sy n="66" d="100"/>
        </p:scale>
        <p:origin x="-2940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90800" y="609600"/>
            <a:ext cx="4340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0400" y="5562600"/>
            <a:ext cx="32800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Воронеж 2013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1905000"/>
            <a:ext cx="71628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8A16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учителя начальных классов 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rgbClr val="8A16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МБОУ Прогимназия №2,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8A16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руководителя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8A16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методического объединения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8A16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учителей начальных классов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8A16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Коминтерновского района </a:t>
            </a:r>
            <a:endParaRPr lang="ru-RU" sz="2800" b="1" cap="none" spc="0" dirty="0" smtClean="0">
              <a:ln w="1905"/>
              <a:solidFill>
                <a:srgbClr val="8A166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0" dirty="0" err="1" smtClean="0">
                <a:ln w="1905"/>
                <a:solidFill>
                  <a:srgbClr val="8A16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Нечепаевой</a:t>
            </a:r>
            <a:r>
              <a:rPr lang="ru-RU" sz="2800" b="1" cap="none" spc="0" dirty="0" smtClean="0">
                <a:ln w="1905"/>
                <a:solidFill>
                  <a:srgbClr val="8A16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Светланы  Анатольевны</a:t>
            </a:r>
            <a:endParaRPr lang="ru-RU" sz="2800" b="1" cap="none" spc="0" dirty="0">
              <a:ln w="1905"/>
              <a:solidFill>
                <a:srgbClr val="8A166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0" y="609600"/>
            <a:ext cx="4114800" cy="5630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57200"/>
            <a:ext cx="2882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1988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году с красным дипломом окончила школьное отделение  Воронежского  музыкально- педагогического училища  по специальности </a:t>
            </a:r>
          </a:p>
          <a:p>
            <a:pPr algn="ctr"/>
            <a:r>
              <a:rPr lang="ru-RU" sz="2400" b="1" i="1" dirty="0" smtClean="0">
                <a:solidFill>
                  <a:srgbClr val="8A166C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классов, воспитатель.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4958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1994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году окончила вечернее отделение исторического факультета Воронежского государственного университета по специальности </a:t>
            </a:r>
          </a:p>
          <a:p>
            <a:pPr algn="ctr"/>
            <a:r>
              <a:rPr lang="ru-RU" sz="2400" dirty="0" smtClean="0">
                <a:solidFill>
                  <a:srgbClr val="8A166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8A166C"/>
                </a:solidFill>
                <a:latin typeface="Times New Roman" pitchFamily="18" charset="0"/>
                <a:cs typeface="Times New Roman" pitchFamily="18" charset="0"/>
              </a:rPr>
              <a:t>историк, учитель истории.</a:t>
            </a:r>
            <a:endParaRPr lang="ru-RU" sz="2400" b="1" i="1" dirty="0">
              <a:solidFill>
                <a:srgbClr val="8A16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7432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1988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1997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год  – первое место работы в средней школе №57, которую закончила сама. Мой первый наставник, директор, отличник народного образования       </a:t>
            </a:r>
            <a:r>
              <a:rPr lang="ru-RU" sz="2400" b="1" dirty="0" err="1" smtClean="0">
                <a:solidFill>
                  <a:srgbClr val="8A166C"/>
                </a:solidFill>
                <a:latin typeface="Times New Roman" pitchFamily="18" charset="0"/>
                <a:cs typeface="Times New Roman" pitchFamily="18" charset="0"/>
              </a:rPr>
              <a:t>Тенекеджи</a:t>
            </a:r>
            <a:r>
              <a:rPr lang="ru-RU" sz="2400" b="1" dirty="0" smtClean="0">
                <a:solidFill>
                  <a:srgbClr val="8A166C"/>
                </a:solidFill>
                <a:latin typeface="Times New Roman" pitchFamily="18" charset="0"/>
                <a:cs typeface="Times New Roman" pitchFamily="18" charset="0"/>
              </a:rPr>
              <a:t>  Надежда  Серафимовна </a:t>
            </a:r>
            <a:endParaRPr lang="ru-RU" sz="2400" b="1" dirty="0">
              <a:solidFill>
                <a:srgbClr val="8A166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971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1996 по 2012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 – 9 видов курсов на базе ВОИПК и ПРО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562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связи с введением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ФГОС НОО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постоянное совершенствование квалификации в системе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ИКТ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676400"/>
            <a:ext cx="2133600" cy="1602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1905000"/>
            <a:ext cx="2247717" cy="15008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133600"/>
            <a:ext cx="2057400" cy="14002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" y="3581400"/>
            <a:ext cx="2133599" cy="14246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5000" y="3886200"/>
            <a:ext cx="2210733" cy="144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0400" y="3733800"/>
            <a:ext cx="2057400" cy="14026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24600" y="1676400"/>
            <a:ext cx="2130725" cy="144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5112005" y="3727195"/>
            <a:ext cx="1447801" cy="2070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05600" y="3733800"/>
            <a:ext cx="1813560" cy="1295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9815" y="304800"/>
            <a:ext cx="641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 достижения в профессии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662" y="4724400"/>
            <a:ext cx="400160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Сотрудничество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кафедрой практической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психологии ВГПУ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2000 года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562" y="990600"/>
            <a:ext cx="36301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Открытые уроки,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мастер-классы в районе,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городе, области,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отмеченные грамотами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органов образования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благодарностью коллег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066800"/>
            <a:ext cx="1295399" cy="1831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524000"/>
            <a:ext cx="1269616" cy="175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62200" y="1752600"/>
            <a:ext cx="1219200" cy="17554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24200" y="1981200"/>
            <a:ext cx="1309588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81400" y="3200400"/>
            <a:ext cx="1295400" cy="1828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8200" y="3657600"/>
            <a:ext cx="1295400" cy="1848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62600" y="4038600"/>
            <a:ext cx="1323278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24600" y="4343400"/>
            <a:ext cx="1295400" cy="1821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315200" y="4419600"/>
            <a:ext cx="1329847" cy="1866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641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 достижения в профессии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914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Победитель муниципального конкурса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«Учитель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года 2002»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2000 года и по настоящее время печатные работы на уровне городских, областных, всероссийских и  международных научно-практических конференций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124200"/>
            <a:ext cx="7577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над серией учебников по внеклассному чтению для учащихся начальной школы, методических рекомендаций и разработок уроков для учителя под руководством доцента ВГПУ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Татаринцевой Альбины Юрьевны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05400"/>
            <a:ext cx="757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по обмену опытом в системе Марии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рамках научно-практического центра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«Магистр»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ВГПУ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4687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066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года и по настоящее время – руководитель РМО учителей начальных классов  Коминтерновского района города Воронежа, наставник студентов ВМПК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438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2005  по 2009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 член малого методического совета учителей начальных классов города  Воронежа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505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2006 по 2009 -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член редакционной коллегии в проекте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«Городские педагогические чтения»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648200"/>
            <a:ext cx="8077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2008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 - член организационного комитета и жюри муниципальных олимпиад школьников, а также член жюри профессиональных конкурсов педагогов «Учитель года 2011» , «Самый классный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классный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2012»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0600" y="1905000"/>
            <a:ext cx="7263848" cy="2800767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01600" prst="riblet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внимание!</a:t>
            </a:r>
            <a:endParaRPr lang="ru-RU" sz="8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752599" y="-533399"/>
            <a:ext cx="5486400" cy="7924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466</TotalTime>
  <Words>320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User</cp:lastModifiedBy>
  <cp:revision>63</cp:revision>
  <dcterms:created xsi:type="dcterms:W3CDTF">2012-12-12T16:35:57Z</dcterms:created>
  <dcterms:modified xsi:type="dcterms:W3CDTF">2013-03-29T08:10:41Z</dcterms:modified>
</cp:coreProperties>
</file>