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A42B-B512-4210-A824-DF7DC9F5D57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105F-E808-41E6-A154-A426B9FAD7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A42B-B512-4210-A824-DF7DC9F5D57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105F-E808-41E6-A154-A426B9FAD7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A42B-B512-4210-A824-DF7DC9F5D57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105F-E808-41E6-A154-A426B9FAD7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A42B-B512-4210-A824-DF7DC9F5D57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105F-E808-41E6-A154-A426B9FAD7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A42B-B512-4210-A824-DF7DC9F5D57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188105F-E808-41E6-A154-A426B9FAD7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A42B-B512-4210-A824-DF7DC9F5D57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105F-E808-41E6-A154-A426B9FAD7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A42B-B512-4210-A824-DF7DC9F5D57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105F-E808-41E6-A154-A426B9FAD7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A42B-B512-4210-A824-DF7DC9F5D57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105F-E808-41E6-A154-A426B9FAD7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A42B-B512-4210-A824-DF7DC9F5D57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105F-E808-41E6-A154-A426B9FAD7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A42B-B512-4210-A824-DF7DC9F5D57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105F-E808-41E6-A154-A426B9FAD7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A42B-B512-4210-A824-DF7DC9F5D57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105F-E808-41E6-A154-A426B9FAD7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95A42B-B512-4210-A824-DF7DC9F5D57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188105F-E808-41E6-A154-A426B9FAD7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3096344"/>
          </a:xfrm>
        </p:spPr>
        <p:txBody>
          <a:bodyPr>
            <a:normAutofit fontScale="70000" lnSpcReduction="20000"/>
          </a:bodyPr>
          <a:lstStyle/>
          <a:p>
            <a:r>
              <a:rPr lang="ru-RU" sz="7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ХИЩНЫЕ</a:t>
            </a:r>
            <a:r>
              <a:rPr lang="ru-RU" sz="7200" dirty="0" smtClean="0"/>
              <a:t> </a:t>
            </a:r>
            <a:r>
              <a:rPr lang="ru-RU" sz="7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ЗВЕРИ</a:t>
            </a:r>
            <a:r>
              <a:rPr lang="ru-RU" sz="7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sz="7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7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Павлова Таисия Евгеньевна МОУ АСОШ№2</a:t>
            </a:r>
            <a:endParaRPr lang="ru-RU" sz="7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Бурый медведь питается…</a:t>
            </a:r>
            <a:endParaRPr lang="ru-RU" dirty="0"/>
          </a:p>
        </p:txBody>
      </p:sp>
      <p:pic>
        <p:nvPicPr>
          <p:cNvPr id="4" name="Содержимое 3" descr="Image_Stormont30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4762181" cy="3340968"/>
          </a:xfrm>
        </p:spPr>
      </p:pic>
      <p:pic>
        <p:nvPicPr>
          <p:cNvPr id="5" name="Рисунок 4" descr="olen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060848"/>
            <a:ext cx="5148064" cy="3312368"/>
          </a:xfrm>
          <a:prstGeom prst="rect">
            <a:avLst/>
          </a:prstGeom>
        </p:spPr>
      </p:pic>
      <p:pic>
        <p:nvPicPr>
          <p:cNvPr id="6" name="Рисунок 5" descr="0_ee40_9669a946_X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93594"/>
            <a:ext cx="4499992" cy="32644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199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0"/>
            <a:ext cx="7056784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Рыси охотятся на …</a:t>
            </a:r>
            <a:endParaRPr lang="ru-RU" dirty="0"/>
          </a:p>
        </p:txBody>
      </p:sp>
      <p:pic>
        <p:nvPicPr>
          <p:cNvPr id="4" name="Содержимое 3" descr="olen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4646645" cy="3484984"/>
          </a:xfrm>
        </p:spPr>
      </p:pic>
      <p:pic>
        <p:nvPicPr>
          <p:cNvPr id="5" name="Рисунок 4" descr="4c1b4049-8077-557e-b030-d5a02d89c43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052736"/>
            <a:ext cx="2699792" cy="3384376"/>
          </a:xfrm>
          <a:prstGeom prst="rect">
            <a:avLst/>
          </a:prstGeom>
        </p:spPr>
      </p:pic>
      <p:pic>
        <p:nvPicPr>
          <p:cNvPr id="6" name="Рисунок 5" descr="b-23705-tilk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3048000"/>
            <a:ext cx="4070216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ЛИСА</a:t>
            </a:r>
            <a:endParaRPr lang="ru-RU" dirty="0"/>
          </a:p>
        </p:txBody>
      </p:sp>
      <p:pic>
        <p:nvPicPr>
          <p:cNvPr id="4" name="Содержимое 3" descr="b-23705-til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Лица питается…</a:t>
            </a:r>
            <a:endParaRPr lang="ru-RU" dirty="0"/>
          </a:p>
        </p:txBody>
      </p:sp>
      <p:pic>
        <p:nvPicPr>
          <p:cNvPr id="4" name="Содержимое 3" descr="4c1b4049-8077-557e-b030-d5a02d89c43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11760" cy="3740696"/>
          </a:xfrm>
        </p:spPr>
      </p:pic>
      <p:pic>
        <p:nvPicPr>
          <p:cNvPr id="6" name="Рисунок 5" descr="Ёж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3455622"/>
            <a:ext cx="4536504" cy="3402378"/>
          </a:xfrm>
          <a:prstGeom prst="rect">
            <a:avLst/>
          </a:prstGeom>
        </p:spPr>
      </p:pic>
      <p:pic>
        <p:nvPicPr>
          <p:cNvPr id="7" name="Рисунок 6" descr="0_1ddf6_ab70cd35_X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196752"/>
            <a:ext cx="3995936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44ea_88929baf_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Волки едят…</a:t>
            </a:r>
            <a:endParaRPr lang="ru-RU" dirty="0"/>
          </a:p>
        </p:txBody>
      </p:sp>
      <p:pic>
        <p:nvPicPr>
          <p:cNvPr id="4" name="Содержимое 3" descr="0_ee40_9669a946_X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4499992" cy="3312368"/>
          </a:xfrm>
        </p:spPr>
      </p:pic>
      <p:pic>
        <p:nvPicPr>
          <p:cNvPr id="5" name="Рисунок 4" descr="cerf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6111" y="2996952"/>
            <a:ext cx="4667889" cy="38610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(11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medved-hnedy-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</TotalTime>
  <Words>25</Words>
  <Application>Microsoft Office PowerPoint</Application>
  <PresentationFormat>Экран 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ЛИСА</vt:lpstr>
      <vt:lpstr>Слайд 3</vt:lpstr>
      <vt:lpstr>Лица питается…</vt:lpstr>
      <vt:lpstr>Слайд 5</vt:lpstr>
      <vt:lpstr>Слайд 6</vt:lpstr>
      <vt:lpstr>Волки едят…</vt:lpstr>
      <vt:lpstr>Слайд 8</vt:lpstr>
      <vt:lpstr>Слайд 9</vt:lpstr>
      <vt:lpstr>Бурый медведь питается…</vt:lpstr>
      <vt:lpstr>Слайд 11</vt:lpstr>
      <vt:lpstr>Слайд 12</vt:lpstr>
      <vt:lpstr>Рыси охотятся на …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таисия</dc:creator>
  <cp:lastModifiedBy>учитель</cp:lastModifiedBy>
  <cp:revision>3</cp:revision>
  <dcterms:created xsi:type="dcterms:W3CDTF">2010-12-11T15:17:35Z</dcterms:created>
  <dcterms:modified xsi:type="dcterms:W3CDTF">2013-12-10T13:09:09Z</dcterms:modified>
</cp:coreProperties>
</file>