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56" r:id="rId3"/>
    <p:sldId id="257" r:id="rId4"/>
    <p:sldId id="261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629BF-AB2C-4FEF-B62A-37FB500505C4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682CD-F648-41FF-9B55-B366A7150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81EF3C-3C5D-4776-9CF6-B357301D96D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87A493-A49E-42F8-B173-D5018192D8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772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Book Antiqua" pitchFamily="18" charset="0"/>
              </a:rPr>
              <a:t>Урок математики</a:t>
            </a:r>
            <a:br>
              <a:rPr lang="ru-RU" sz="5400" b="1" dirty="0" smtClean="0">
                <a:latin typeface="Book Antiqua" pitchFamily="18" charset="0"/>
              </a:rPr>
            </a:br>
            <a:r>
              <a:rPr lang="ru-RU" sz="5400" b="1" dirty="0" smtClean="0">
                <a:latin typeface="Book Antiqua" pitchFamily="18" charset="0"/>
              </a:rPr>
              <a:t>1 класс</a:t>
            </a:r>
            <a:endParaRPr lang="ru-RU" sz="54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225265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Учитель начальных классов</a:t>
            </a:r>
          </a:p>
          <a:p>
            <a:pPr algn="ctr">
              <a:buNone/>
            </a:pPr>
            <a:r>
              <a:rPr lang="ru-RU" dirty="0" smtClean="0"/>
              <a:t>МКОУ «</a:t>
            </a:r>
            <a:r>
              <a:rPr lang="ru-RU" dirty="0" err="1" smtClean="0"/>
              <a:t>Ташетканская</a:t>
            </a:r>
            <a:r>
              <a:rPr lang="ru-RU" dirty="0" smtClean="0"/>
              <a:t> ООШ»</a:t>
            </a:r>
          </a:p>
          <a:p>
            <a:pPr algn="ctr">
              <a:buNone/>
            </a:pPr>
            <a:r>
              <a:rPr lang="ru-RU" dirty="0" smtClean="0"/>
              <a:t>Омской области</a:t>
            </a:r>
          </a:p>
          <a:p>
            <a:pPr algn="ctr">
              <a:buNone/>
            </a:pPr>
            <a:r>
              <a:rPr lang="ru-RU" dirty="0" err="1" smtClean="0"/>
              <a:t>Чалимова</a:t>
            </a:r>
            <a:r>
              <a:rPr lang="ru-RU" dirty="0" smtClean="0"/>
              <a:t> </a:t>
            </a:r>
            <a:r>
              <a:rPr lang="ru-RU" dirty="0" err="1" smtClean="0"/>
              <a:t>Ноиля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err="1" smtClean="0"/>
              <a:t>алиулловна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Работа в группах</a:t>
            </a:r>
            <a:endParaRPr lang="ru-RU" sz="2800" dirty="0"/>
          </a:p>
        </p:txBody>
      </p:sp>
      <p:pic>
        <p:nvPicPr>
          <p:cNvPr id="5122" name="Picture 2" descr="C:\Users\Admin\Desktop\Ноиля\29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8072494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PMingLiU" pitchFamily="18" charset="-120"/>
                <a:ea typeface="PMingLiU" pitchFamily="18" charset="-120"/>
                <a:cs typeface="LilyUPC" pitchFamily="34" charset="-34"/>
              </a:rPr>
              <a:t>Поздравляем победителей!</a:t>
            </a:r>
            <a:endParaRPr lang="ru-RU" b="1" dirty="0">
              <a:solidFill>
                <a:srgbClr val="7030A0"/>
              </a:solidFill>
              <a:latin typeface="PMingLiU" pitchFamily="18" charset="-120"/>
              <a:ea typeface="PMingLiU" pitchFamily="18" charset="-120"/>
              <a:cs typeface="LilyUPC" pitchFamily="34" charset="-34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2468880"/>
            <a:ext cx="8229600" cy="4389120"/>
          </a:xfrm>
        </p:spPr>
        <p:txBody>
          <a:bodyPr/>
          <a:lstStyle/>
          <a:p>
            <a:r>
              <a:rPr lang="ru-RU" dirty="0" smtClean="0"/>
              <a:t>                                                          </a:t>
            </a:r>
            <a:endParaRPr lang="ru-RU" dirty="0"/>
          </a:p>
        </p:txBody>
      </p:sp>
      <p:pic>
        <p:nvPicPr>
          <p:cNvPr id="6" name="Picture 2" descr="C:\Users\123\Desktop\x_170c1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786058"/>
            <a:ext cx="6500858" cy="407194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Спасибо за урок.</a:t>
            </a:r>
            <a:endParaRPr lang="ru-RU" sz="6000" b="1" dirty="0"/>
          </a:p>
        </p:txBody>
      </p:sp>
      <p:pic>
        <p:nvPicPr>
          <p:cNvPr id="4" name="Picture 3" descr="C:\Users\123\Desktop\6C40F71D4DC77A2A1B58FC72295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9144000" cy="478632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14338"/>
            <a:ext cx="9144000" cy="178595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</a:rPr>
              <a:t>ОЛИМПИАДА 2014   Г.СОЧИ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Picture 2" descr="http://0.tqn.com/d/gocanada/1/0/S/5/-/-/vancouver2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http://timesofindia.indiatimes.com/photo/15028251.cms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9755722">
            <a:off x="2041167" y="3429137"/>
            <a:ext cx="3601117" cy="1865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214446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Талисманы Сочи-2014</a:t>
            </a:r>
            <a:endParaRPr lang="ru-RU" dirty="0"/>
          </a:p>
        </p:txBody>
      </p:sp>
      <p:pic>
        <p:nvPicPr>
          <p:cNvPr id="4" name="Picture 2" descr="C:\Users\123\Desktop\fbd1f0c0c116ad7736a6fa0045101eb9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42910" y="2500306"/>
            <a:ext cx="2571768" cy="3929090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5" name="Picture 2" descr="C:\Users\123\Desktop\37571d3cb9c29881ee7c983d204f8648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214678" y="2500306"/>
            <a:ext cx="3357586" cy="3929090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6" name="Picture 2" descr="C:\Users\123\Desktop\cbf597dc80b3bf5121a5d0e6f0993974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929322" y="2500306"/>
            <a:ext cx="2500330" cy="3929090"/>
          </a:xfrm>
          <a:prstGeom prst="rect">
            <a:avLst/>
          </a:prstGeom>
          <a:solidFill>
            <a:srgbClr val="00B0F0"/>
          </a:solidFill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257176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</a:t>
            </a:r>
            <a:endParaRPr lang="ru-RU" b="1" dirty="0"/>
          </a:p>
        </p:txBody>
      </p:sp>
      <p:pic>
        <p:nvPicPr>
          <p:cNvPr id="1026" name="Picture 2" descr="C:\Users\Admin\Desktop\Ноиля\346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00437"/>
            <a:ext cx="5143536" cy="3302661"/>
          </a:xfrm>
          <a:prstGeom prst="rect">
            <a:avLst/>
          </a:prstGeom>
          <a:noFill/>
        </p:spPr>
      </p:pic>
      <p:pic>
        <p:nvPicPr>
          <p:cNvPr id="3" name="Picture 2" descr="C:\Users\Admin\Pictures\MP Navigator EX\2014_02_05\IMG_0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500042"/>
            <a:ext cx="5357850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000240"/>
            <a:ext cx="8229600" cy="3071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42910" y="785793"/>
          <a:ext cx="7929619" cy="2222928"/>
        </p:xfrm>
        <a:graphic>
          <a:graphicData uri="http://schemas.openxmlformats.org/drawingml/2006/table">
            <a:tbl>
              <a:tblPr/>
              <a:tblGrid>
                <a:gridCol w="632788"/>
                <a:gridCol w="810759"/>
                <a:gridCol w="810759"/>
                <a:gridCol w="810759"/>
                <a:gridCol w="810759"/>
                <a:gridCol w="810759"/>
                <a:gridCol w="810759"/>
                <a:gridCol w="810759"/>
                <a:gridCol w="810759"/>
                <a:gridCol w="810759"/>
              </a:tblGrid>
              <a:tr h="1101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     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</a:tcPr>
                </a:tc>
                <a:tc rowSpan="2" gridSpan="6">
                  <a:txBody>
                    <a:bodyPr/>
                    <a:lstStyle/>
                    <a:p>
                      <a:endParaRPr lang="ru-RU" b="0" i="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</a:tcPr>
                </a:tc>
              </a:tr>
              <a:tr h="53402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2285984" y="928670"/>
            <a:ext cx="469900" cy="457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929586" y="928670"/>
            <a:ext cx="50006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123\Desktop\fbd1f0c0c116ad7736a6fa0045101eb9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286380" y="2428868"/>
            <a:ext cx="3729398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        </a:t>
            </a:r>
            <a:r>
              <a:rPr lang="ru-RU" sz="4800" b="1" dirty="0" smtClean="0">
                <a:solidFill>
                  <a:srgbClr val="0070C0"/>
                </a:solidFill>
              </a:rPr>
              <a:t>Что узнали.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70C0"/>
                </a:solidFill>
              </a:rPr>
              <a:t>   Чему научились.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123\Desktop\cbf597dc80b3bf5121a5d0e6f099397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43504" y="1142984"/>
            <a:ext cx="3714776" cy="46434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500570"/>
            <a:ext cx="8115328" cy="192882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1) Учебник с. 22   № 1</a:t>
            </a:r>
            <a:br>
              <a:rPr lang="ru-RU" sz="3200" dirty="0" smtClean="0"/>
            </a:br>
            <a:r>
              <a:rPr lang="ru-RU" sz="3200" dirty="0" smtClean="0"/>
              <a:t>2) Работа в парах.</a:t>
            </a:r>
            <a:endParaRPr lang="ru-RU" sz="3200" dirty="0"/>
          </a:p>
        </p:txBody>
      </p:sp>
      <p:pic>
        <p:nvPicPr>
          <p:cNvPr id="3074" name="Picture 2" descr="C:\Users\Admin\Desktop\Ноиля\фигурно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14356"/>
            <a:ext cx="6072230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1 вариант               2 вариант                 3 вариант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  </a:t>
            </a:r>
            <a:r>
              <a:rPr lang="ru-RU" sz="2800" dirty="0" smtClean="0">
                <a:solidFill>
                  <a:srgbClr val="00B050"/>
                </a:solidFill>
                <a:latin typeface="Arial Narrow" pitchFamily="34" charset="0"/>
              </a:rPr>
              <a:t>6 + 3 = 9                      </a:t>
            </a:r>
            <a:r>
              <a:rPr lang="ru-RU" sz="2800" dirty="0" smtClean="0">
                <a:solidFill>
                  <a:srgbClr val="FFC000"/>
                </a:solidFill>
                <a:latin typeface="Arial Narrow" pitchFamily="34" charset="0"/>
              </a:rPr>
              <a:t>5 + 2 = 7                         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4 + 5 = 9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  </a:t>
            </a:r>
            <a:r>
              <a:rPr lang="ru-RU" sz="2800" dirty="0" smtClean="0">
                <a:solidFill>
                  <a:srgbClr val="00B050"/>
                </a:solidFill>
                <a:latin typeface="Arial Narrow" pitchFamily="34" charset="0"/>
              </a:rPr>
              <a:t>9 – 2 = 7                      </a:t>
            </a:r>
            <a:r>
              <a:rPr lang="ru-RU" sz="2800" dirty="0" smtClean="0">
                <a:solidFill>
                  <a:srgbClr val="FFC000"/>
                </a:solidFill>
                <a:latin typeface="Arial Narrow" pitchFamily="34" charset="0"/>
              </a:rPr>
              <a:t>10 – 3 = 7                       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3 + 7 = 10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  </a:t>
            </a:r>
            <a:r>
              <a:rPr lang="ru-RU" sz="2800" dirty="0" smtClean="0">
                <a:solidFill>
                  <a:srgbClr val="00B050"/>
                </a:solidFill>
                <a:latin typeface="Arial Narrow" pitchFamily="34" charset="0"/>
              </a:rPr>
              <a:t>10 – 8 = 2                     </a:t>
            </a:r>
            <a:r>
              <a:rPr lang="ru-RU" sz="2800" dirty="0" smtClean="0">
                <a:solidFill>
                  <a:srgbClr val="FFC000"/>
                </a:solidFill>
                <a:latin typeface="Arial Narrow" pitchFamily="34" charset="0"/>
              </a:rPr>
              <a:t>9 – 6 = </a:t>
            </a:r>
            <a:r>
              <a:rPr lang="ru-RU" sz="280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ru-RU" sz="2800" smtClean="0">
                <a:solidFill>
                  <a:srgbClr val="C00000"/>
                </a:solidFill>
                <a:latin typeface="Arial Narrow" pitchFamily="34" charset="0"/>
              </a:rPr>
              <a:t>                         9 – 4 = 5</a:t>
            </a:r>
            <a:endParaRPr lang="ru-RU" sz="28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  <a:latin typeface="Arial Narrow" pitchFamily="34" charset="0"/>
              </a:rPr>
              <a:t>   2 + 7 = 9                      </a:t>
            </a:r>
            <a:r>
              <a:rPr lang="ru-RU" sz="2800" dirty="0" smtClean="0">
                <a:solidFill>
                  <a:srgbClr val="FFC000"/>
                </a:solidFill>
                <a:latin typeface="Arial Narrow" pitchFamily="34" charset="0"/>
              </a:rPr>
              <a:t>3 + 6 = 9                        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7 – 3 = 4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C:\Users\123\Desktop\37571d3cb9c29881ee7c983d204f8648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85918" y="3286124"/>
            <a:ext cx="2500330" cy="3571876"/>
          </a:xfrm>
          <a:prstGeom prst="rect">
            <a:avLst/>
          </a:prstGeom>
          <a:noFill/>
        </p:spPr>
      </p:pic>
      <p:pic>
        <p:nvPicPr>
          <p:cNvPr id="5" name="Picture 2" descr="C:\Users\123\Desktop\fbd1f0c0c116ad7736a6fa0045101eb9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429124" y="3143248"/>
            <a:ext cx="2214578" cy="3714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Учебник   с.23 № 4</a:t>
            </a:r>
            <a:endParaRPr lang="ru-RU" sz="2800" dirty="0"/>
          </a:p>
        </p:txBody>
      </p:sp>
      <p:pic>
        <p:nvPicPr>
          <p:cNvPr id="4098" name="Picture 2" descr="C:\Users\Admin\Desktop\Ноиля\GUL_46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928802"/>
            <a:ext cx="7643866" cy="492919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605</TotalTime>
  <Words>136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Урок математики 1 класс</vt:lpstr>
      <vt:lpstr>   ОЛИМПИАДА 2014   Г.СОЧИ</vt:lpstr>
      <vt:lpstr>Талисманы Сочи-2014</vt:lpstr>
      <vt:lpstr>               </vt:lpstr>
      <vt:lpstr>          </vt:lpstr>
      <vt:lpstr>Слайд 6</vt:lpstr>
      <vt:lpstr>1) Учебник с. 22   № 1 2) Работа в парах.</vt:lpstr>
      <vt:lpstr>Слайд 8</vt:lpstr>
      <vt:lpstr>Учебник   с.23 № 4</vt:lpstr>
      <vt:lpstr>Работа в группах</vt:lpstr>
      <vt:lpstr>Поздравляем победителей!</vt:lpstr>
      <vt:lpstr>Спасибо за урок.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2014  Г.СОЧИ</dc:title>
  <dc:creator>Admin</dc:creator>
  <cp:lastModifiedBy>к1ант</cp:lastModifiedBy>
  <cp:revision>56</cp:revision>
  <dcterms:created xsi:type="dcterms:W3CDTF">2013-12-15T07:41:31Z</dcterms:created>
  <dcterms:modified xsi:type="dcterms:W3CDTF">2014-11-26T17:42:02Z</dcterms:modified>
</cp:coreProperties>
</file>