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71" r:id="rId8"/>
    <p:sldId id="272" r:id="rId9"/>
    <p:sldId id="262" r:id="rId10"/>
    <p:sldId id="266" r:id="rId11"/>
    <p:sldId id="264" r:id="rId12"/>
    <p:sldId id="263" r:id="rId13"/>
    <p:sldId id="267" r:id="rId14"/>
    <p:sldId id="268" r:id="rId15"/>
    <p:sldId id="269" r:id="rId16"/>
    <p:sldId id="270" r:id="rId17"/>
    <p:sldId id="273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46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gif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Новикова Ольга </a:t>
            </a:r>
            <a:r>
              <a:rPr lang="ru-RU" dirty="0" smtClean="0"/>
              <a:t>Сергеевна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0430" y="3071810"/>
            <a:ext cx="4887666" cy="31432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Портфолио 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</a:t>
            </a:r>
            <a:r>
              <a:rPr lang="ru-RU" dirty="0" smtClean="0"/>
              <a:t>Учителя  </a:t>
            </a:r>
            <a:r>
              <a:rPr lang="ru-RU" dirty="0" smtClean="0"/>
              <a:t>начальных </a:t>
            </a:r>
            <a:r>
              <a:rPr lang="ru-RU" dirty="0" smtClean="0"/>
              <a:t> классов </a:t>
            </a:r>
            <a:r>
              <a:rPr lang="ru-RU" dirty="0" smtClean="0"/>
              <a:t>МБОУ </a:t>
            </a:r>
            <a:r>
              <a:rPr lang="ru-RU" dirty="0" err="1" smtClean="0"/>
              <a:t>Луговской</a:t>
            </a:r>
            <a:r>
              <a:rPr lang="ru-RU" dirty="0" smtClean="0"/>
              <a:t> СОШ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</a:t>
            </a:r>
            <a:r>
              <a:rPr lang="ru-RU" dirty="0" smtClean="0"/>
              <a:t>         2012г  </a:t>
            </a:r>
            <a:endParaRPr lang="ru-RU" dirty="0"/>
          </a:p>
        </p:txBody>
      </p:sp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019425" cy="4410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357290" y="704850"/>
            <a:ext cx="6872310" cy="795324"/>
          </a:xfrm>
        </p:spPr>
        <p:txBody>
          <a:bodyPr>
            <a:normAutofit fontScale="90000"/>
          </a:bodyPr>
          <a:lstStyle/>
          <a:p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642918"/>
            <a:ext cx="7715304" cy="85725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Я- классный руководитель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biblioteka.hut2.ru/sun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643182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000100" y="1857364"/>
            <a:ext cx="7000924" cy="857256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Солнца лучик любит нас .Мы веснушки суперкласс!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Рисунок 9" descr="C:\Users\Артём\Desktop\дет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6000768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C:\Users\Артём\Desktop\дети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428868"/>
            <a:ext cx="43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 descr="C:\Users\Артём\Desktop\дети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857496"/>
            <a:ext cx="503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3" descr="C:\Users\Артём\Desktop\дети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5214950"/>
            <a:ext cx="443612" cy="50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4" descr="C:\Users\Артём\Desktop\дети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5715016"/>
            <a:ext cx="440853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" descr="C:\Users\Артём\Desktop\дети\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286256"/>
            <a:ext cx="5032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7" descr="C:\Users\Артём\Desktop\дети\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86446" y="4786322"/>
            <a:ext cx="431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8" descr="C:\Users\Артём\Desktop\дети\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5429264"/>
            <a:ext cx="4380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9" descr="C:\Users\Артём\Desktop\дети\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4286256"/>
            <a:ext cx="468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0" descr="C:\Users\Артём\Desktop\дети\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3214686"/>
            <a:ext cx="5032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1" descr="C:\Users\Артём\Desktop\дети\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58" y="6215082"/>
            <a:ext cx="420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3" descr="C:\Users\Артём\Desktop\дети\2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6" y="3357562"/>
            <a:ext cx="49823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5" descr="C:\Users\Артём\Desktop\дети\1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72132" y="2928934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6" descr="C:\Users\Артём\Desktop\дети\1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3438" y="5429264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7" descr="C:\Users\Артём\Desktop\дети\19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6314" y="6215082"/>
            <a:ext cx="414453" cy="47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8" descr="C:\Users\Артём\Desktop\дети\16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00760" y="3929066"/>
            <a:ext cx="376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9" descr="C:\Users\Артём\Desktop\дети\15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28794" y="3786190"/>
            <a:ext cx="431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30" descr="C:\Users\Артём\Desktop\дети\13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0" y="2500306"/>
            <a:ext cx="431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6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714744" y="3929066"/>
            <a:ext cx="1000132" cy="14607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928662" y="357166"/>
            <a:ext cx="7143800" cy="107157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571612"/>
            <a:ext cx="2857520" cy="2643206"/>
          </a:xfrm>
          <a:prstGeom prst="rect">
            <a:avLst/>
          </a:prstGeom>
        </p:spPr>
      </p:pic>
      <p:pic>
        <p:nvPicPr>
          <p:cNvPr id="14" name="Рисунок 13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149080"/>
            <a:ext cx="2746216" cy="2351754"/>
          </a:xfrm>
          <a:prstGeom prst="rect">
            <a:avLst/>
          </a:prstGeom>
        </p:spPr>
      </p:pic>
      <p:pic>
        <p:nvPicPr>
          <p:cNvPr id="15" name="Рисунок 14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0504"/>
            <a:ext cx="3162300" cy="2502392"/>
          </a:xfrm>
          <a:prstGeom prst="rect">
            <a:avLst/>
          </a:prstGeom>
        </p:spPr>
      </p:pic>
      <p:pic>
        <p:nvPicPr>
          <p:cNvPr id="16" name="Рисунок 15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143380"/>
            <a:ext cx="2733675" cy="2357454"/>
          </a:xfrm>
          <a:prstGeom prst="rect">
            <a:avLst/>
          </a:prstGeom>
        </p:spPr>
      </p:pic>
      <p:pic>
        <p:nvPicPr>
          <p:cNvPr id="12" name="Рисунок 11" descr="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500174"/>
            <a:ext cx="3162302" cy="2571768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1785926"/>
            <a:ext cx="3463224" cy="2549185"/>
          </a:xfrm>
          <a:prstGeom prst="ellipse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42976" y="285728"/>
            <a:ext cx="7215238" cy="857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Экскурсионная работа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1590675" cy="2181225"/>
          </a:xfrm>
          <a:prstGeom prst="rect">
            <a:avLst/>
          </a:prstGeom>
        </p:spPr>
      </p:pic>
      <p:pic>
        <p:nvPicPr>
          <p:cNvPr id="16" name="Рисунок 15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3016"/>
            <a:ext cx="4143404" cy="2819400"/>
          </a:xfrm>
          <a:prstGeom prst="hexagon">
            <a:avLst/>
          </a:prstGeom>
        </p:spPr>
      </p:pic>
      <p:pic>
        <p:nvPicPr>
          <p:cNvPr id="17" name="Рисунок 16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876"/>
            <a:ext cx="4214842" cy="2876552"/>
          </a:xfrm>
          <a:prstGeom prst="hexagon">
            <a:avLst/>
          </a:prstGeom>
        </p:spPr>
      </p:pic>
      <p:pic>
        <p:nvPicPr>
          <p:cNvPr id="15" name="Рисунок 14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285860"/>
            <a:ext cx="3857652" cy="2302546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2910" y="571480"/>
            <a:ext cx="7786742" cy="785818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r>
              <a:rPr lang="ru-RU" b="1" dirty="0" smtClean="0"/>
              <a:t> </a:t>
            </a:r>
            <a:r>
              <a:rPr lang="ru-RU" sz="3600" b="1" dirty="0" smtClean="0"/>
              <a:t>достижения</a:t>
            </a:r>
            <a:endParaRPr lang="ru-RU" sz="3600" dirty="0"/>
          </a:p>
        </p:txBody>
      </p:sp>
      <p:pic>
        <p:nvPicPr>
          <p:cNvPr id="13" name="Рисунок 12" descr="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1990725" cy="2600325"/>
          </a:xfrm>
          <a:prstGeom prst="rect">
            <a:avLst/>
          </a:prstGeom>
        </p:spPr>
      </p:pic>
      <p:pic>
        <p:nvPicPr>
          <p:cNvPr id="14" name="Рисунок 13" descr="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1943100" cy="2524125"/>
          </a:xfrm>
          <a:prstGeom prst="rect">
            <a:avLst/>
          </a:prstGeom>
        </p:spPr>
      </p:pic>
      <p:pic>
        <p:nvPicPr>
          <p:cNvPr id="15" name="Рисунок 14" descr="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643050"/>
            <a:ext cx="1809750" cy="2476500"/>
          </a:xfrm>
          <a:prstGeom prst="rect">
            <a:avLst/>
          </a:prstGeom>
        </p:spPr>
      </p:pic>
      <p:pic>
        <p:nvPicPr>
          <p:cNvPr id="16" name="Рисунок 15" descr="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500174"/>
            <a:ext cx="1724025" cy="2447925"/>
          </a:xfrm>
          <a:prstGeom prst="rect">
            <a:avLst/>
          </a:prstGeom>
        </p:spPr>
      </p:pic>
      <p:pic>
        <p:nvPicPr>
          <p:cNvPr id="17" name="Рисунок 16" descr="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1500174"/>
            <a:ext cx="1733550" cy="2762250"/>
          </a:xfrm>
          <a:prstGeom prst="rect">
            <a:avLst/>
          </a:prstGeom>
        </p:spPr>
      </p:pic>
      <p:pic>
        <p:nvPicPr>
          <p:cNvPr id="18" name="Рисунок 17" descr="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357694"/>
            <a:ext cx="1590675" cy="2152650"/>
          </a:xfrm>
          <a:prstGeom prst="rect">
            <a:avLst/>
          </a:prstGeom>
        </p:spPr>
      </p:pic>
      <p:pic>
        <p:nvPicPr>
          <p:cNvPr id="19" name="Рисунок 18" descr="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00232" y="4071942"/>
            <a:ext cx="1838325" cy="2514600"/>
          </a:xfrm>
          <a:prstGeom prst="rect">
            <a:avLst/>
          </a:prstGeom>
        </p:spPr>
      </p:pic>
      <p:pic>
        <p:nvPicPr>
          <p:cNvPr id="20" name="Рисунок 19" descr="7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86182" y="3500438"/>
            <a:ext cx="1943100" cy="2667000"/>
          </a:xfrm>
          <a:prstGeom prst="rect">
            <a:avLst/>
          </a:prstGeom>
        </p:spPr>
      </p:pic>
      <p:pic>
        <p:nvPicPr>
          <p:cNvPr id="21" name="Рисунок 20" descr="7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3857628"/>
            <a:ext cx="1933575" cy="2657475"/>
          </a:xfrm>
          <a:prstGeom prst="rect">
            <a:avLst/>
          </a:prstGeom>
        </p:spPr>
      </p:pic>
      <p:pic>
        <p:nvPicPr>
          <p:cNvPr id="22" name="Рисунок 21" descr="7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3857628"/>
            <a:ext cx="2085975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2085975" cy="2733675"/>
          </a:xfrm>
          <a:prstGeom prst="rect">
            <a:avLst/>
          </a:prstGeom>
        </p:spPr>
      </p:pic>
      <p:pic>
        <p:nvPicPr>
          <p:cNvPr id="14" name="Рисунок 13" descr="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571480"/>
            <a:ext cx="1962150" cy="2590800"/>
          </a:xfrm>
          <a:prstGeom prst="rect">
            <a:avLst/>
          </a:prstGeom>
        </p:spPr>
      </p:pic>
      <p:pic>
        <p:nvPicPr>
          <p:cNvPr id="15" name="Рисунок 14" descr="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71480"/>
            <a:ext cx="2057400" cy="2743200"/>
          </a:xfrm>
          <a:prstGeom prst="rect">
            <a:avLst/>
          </a:prstGeom>
        </p:spPr>
      </p:pic>
      <p:pic>
        <p:nvPicPr>
          <p:cNvPr id="16" name="Рисунок 15" descr="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714356"/>
            <a:ext cx="1858984" cy="2428892"/>
          </a:xfrm>
          <a:prstGeom prst="rect">
            <a:avLst/>
          </a:prstGeom>
        </p:spPr>
      </p:pic>
      <p:pic>
        <p:nvPicPr>
          <p:cNvPr id="17" name="Рисунок 16" descr="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500438"/>
            <a:ext cx="1872554" cy="2428892"/>
          </a:xfrm>
          <a:prstGeom prst="rect">
            <a:avLst/>
          </a:prstGeom>
        </p:spPr>
      </p:pic>
      <p:pic>
        <p:nvPicPr>
          <p:cNvPr id="18" name="Рисунок 17" descr="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3599141"/>
            <a:ext cx="1571636" cy="2400317"/>
          </a:xfrm>
          <a:prstGeom prst="rect">
            <a:avLst/>
          </a:prstGeom>
        </p:spPr>
      </p:pic>
      <p:pic>
        <p:nvPicPr>
          <p:cNvPr id="19" name="Рисунок 18" descr="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357562"/>
            <a:ext cx="1733550" cy="2371725"/>
          </a:xfrm>
          <a:prstGeom prst="rect">
            <a:avLst/>
          </a:prstGeom>
        </p:spPr>
      </p:pic>
      <p:pic>
        <p:nvPicPr>
          <p:cNvPr id="20" name="Рисунок 19" descr="9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3429000"/>
            <a:ext cx="1752600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2914650" cy="2028825"/>
          </a:xfrm>
          <a:prstGeom prst="rect">
            <a:avLst/>
          </a:prstGeom>
        </p:spPr>
      </p:pic>
      <p:pic>
        <p:nvPicPr>
          <p:cNvPr id="9" name="Рисунок 8" descr="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1214423"/>
            <a:ext cx="2126160" cy="2928958"/>
          </a:xfrm>
          <a:prstGeom prst="rect">
            <a:avLst/>
          </a:prstGeom>
        </p:spPr>
      </p:pic>
      <p:pic>
        <p:nvPicPr>
          <p:cNvPr id="10" name="Рисунок 9" descr="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571480"/>
            <a:ext cx="2130856" cy="2928958"/>
          </a:xfrm>
          <a:prstGeom prst="rect">
            <a:avLst/>
          </a:prstGeom>
        </p:spPr>
      </p:pic>
      <p:pic>
        <p:nvPicPr>
          <p:cNvPr id="11" name="Рисунок 10" descr="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357562"/>
            <a:ext cx="2457450" cy="3362325"/>
          </a:xfrm>
          <a:prstGeom prst="rect">
            <a:avLst/>
          </a:prstGeom>
        </p:spPr>
      </p:pic>
      <p:pic>
        <p:nvPicPr>
          <p:cNvPr id="12" name="Рисунок 11" descr="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857628"/>
            <a:ext cx="2071702" cy="27596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828925" cy="3886200"/>
          </a:xfrm>
          <a:prstGeom prst="rect">
            <a:avLst/>
          </a:prstGeom>
        </p:spPr>
      </p:pic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2733675" cy="3876675"/>
          </a:xfrm>
          <a:prstGeom prst="rect">
            <a:avLst/>
          </a:prstGeom>
        </p:spPr>
      </p:pic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85728"/>
            <a:ext cx="2590800" cy="3952875"/>
          </a:xfrm>
          <a:prstGeom prst="rect">
            <a:avLst/>
          </a:prstGeom>
        </p:spPr>
      </p:pic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286124"/>
            <a:ext cx="2371725" cy="3267075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101462"/>
            <a:ext cx="2643206" cy="36322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4114800"/>
            <a:ext cx="5038725" cy="2743200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858048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          Мастер-класс</a:t>
            </a:r>
            <a:endParaRPr lang="ru-RU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571612"/>
            <a:ext cx="50006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Школьные лаборатории  </a:t>
            </a:r>
            <a:r>
              <a:rPr lang="en-US" dirty="0" smtClean="0"/>
              <a:t>CORNELSEN</a:t>
            </a:r>
            <a:endParaRPr lang="ru-RU" dirty="0"/>
          </a:p>
        </p:txBody>
      </p:sp>
      <p:pic>
        <p:nvPicPr>
          <p:cNvPr id="7" name="Рисунок 6" descr="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8802"/>
            <a:ext cx="4171950" cy="2447925"/>
          </a:xfrm>
          <a:prstGeom prst="hexagon">
            <a:avLst/>
          </a:prstGeom>
        </p:spPr>
      </p:pic>
      <p:pic>
        <p:nvPicPr>
          <p:cNvPr id="8" name="Рисунок 7" descr="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857364"/>
            <a:ext cx="4210050" cy="2500330"/>
          </a:xfrm>
          <a:prstGeom prst="hexagon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00306"/>
            <a:ext cx="8358246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410082"/>
                </a:solidFill>
                <a:latin typeface="Times New Roman" pitchFamily="18" charset="0"/>
                <a:cs typeface="Times New Roman" pitchFamily="18" charset="0"/>
              </a:rPr>
              <a:t>Пополнять банк игр по различным предметам и внеклассным мероприятиям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410082"/>
                </a:solidFill>
                <a:latin typeface="Times New Roman" pitchFamily="18" charset="0"/>
                <a:cs typeface="Times New Roman" pitchFamily="18" charset="0"/>
              </a:rPr>
              <a:t>Изучать инновационные подходы к организации и проведению учебно-воспитательного процесса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410082"/>
                </a:solidFill>
                <a:latin typeface="Times New Roman" pitchFamily="18" charset="0"/>
                <a:cs typeface="Times New Roman" pitchFamily="18" charset="0"/>
              </a:rPr>
              <a:t>Продолжить наблюдение за личностным развитием ученика в процессе учебной деятельности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410082"/>
                </a:solidFill>
                <a:latin typeface="Times New Roman" pitchFamily="18" charset="0"/>
                <a:cs typeface="Times New Roman" pitchFamily="18" charset="0"/>
              </a:rPr>
              <a:t>Обмениваться опытом работы с коллегами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410082"/>
                </a:solidFill>
                <a:latin typeface="Times New Roman" pitchFamily="18" charset="0"/>
                <a:cs typeface="Times New Roman" pitchFamily="18" charset="0"/>
              </a:rPr>
              <a:t>Размещать материалы своей деятельности  на сайтах</a:t>
            </a:r>
            <a:r>
              <a:rPr lang="ru-RU" dirty="0" smtClean="0">
                <a:solidFill>
                  <a:srgbClr val="410082"/>
                </a:solidFill>
              </a:rPr>
              <a:t> в сети Интернет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642918"/>
            <a:ext cx="7786742" cy="135732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Стратегия дальнейшей деятельности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0108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dirty="0" smtClean="0"/>
              <a:t>Общие сведения 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3237" y="714355"/>
          <a:ext cx="8355043" cy="5933591"/>
        </p:xfrm>
        <a:graphic>
          <a:graphicData uri="http://schemas.openxmlformats.org/drawingml/2006/table">
            <a:tbl>
              <a:tblPr/>
              <a:tblGrid>
                <a:gridCol w="4107678"/>
                <a:gridCol w="4247365"/>
              </a:tblGrid>
              <a:tr h="504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ФАМИЛИЯ, ИМЯ, ОТЧЕСТВО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Новикова Ольга Сергеевна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ДАТА  и МЕСТО РОЖДЕНИЯ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21.04.1965, п.Комсомольск  Гвардейского  р-на , Калининградской области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ОБРАЗОВАНИЕ, КВАЛИФИКАЦИЯ ПО ДИПЛОМУ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Высшее, окончила Калининградский государственный университет по специальности «Педагогика и методика начального обучения», имею квалификацию учителя начальных классов с 1984г.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ЗАНИМАЕМАЯ ДОЛЖНОСТЬ</a:t>
                      </a:r>
                      <a:endParaRPr kumimoji="0" lang="ru-RU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Учитель начальных классов с 15.08.1984 года.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ПЕДАГОГИЧЕСКИЙ СТАЖ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лет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СТАЖ РАБОТЫ В ДАННОМ ОУ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15.08.1984 года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НАЛИЧИЕ КВАЛИФИКАЦИОННОЙ КАТЕГОРИИ, ДАТА ПРИСВОЕНИЯ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Высшая категория, дата присвоения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2003года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642918"/>
            <a:ext cx="7215238" cy="107157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самообразования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357562"/>
            <a:ext cx="7143800" cy="2643206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Повышение качества образовательного процесса в начальной школе на основе использования инновационных технологий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935163"/>
            <a:ext cx="7729566" cy="4065605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В связи с переходом на новые Стандарты необходимо изменить свой подход к учебно-воспитательной деятельности с позиции новых требований. Необходимо учить детей учиться ,т. е.  самостоятельно добывать  знания, принимать решения,  оценивать свои достижения, а так же  работу своих товарищей. Инновации позволяют развивать творческий потенциал и интеллектуальные способности школьников.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500042"/>
            <a:ext cx="7786742" cy="857256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Причина выбора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357694"/>
            <a:ext cx="3890712" cy="2214578"/>
          </a:xfr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357694"/>
            <a:ext cx="3876682" cy="2162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1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500042"/>
            <a:ext cx="7429552" cy="121444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 технологии  в  действии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916832"/>
            <a:ext cx="3486087" cy="2297986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060848"/>
            <a:ext cx="2844800" cy="2296846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214554"/>
            <a:ext cx="4068936" cy="305170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10" y="428604"/>
            <a:ext cx="7500990" cy="71438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Проектно-исследовательская работа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86190"/>
            <a:ext cx="2781300" cy="2085975"/>
          </a:xfrm>
          <a:prstGeom prst="rect">
            <a:avLst/>
          </a:prstGeom>
        </p:spPr>
      </p:pic>
      <p:pic>
        <p:nvPicPr>
          <p:cNvPr id="18" name="Рисунок 17" descr="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2743200" cy="2057400"/>
          </a:xfrm>
          <a:prstGeom prst="rect">
            <a:avLst/>
          </a:prstGeom>
        </p:spPr>
      </p:pic>
      <p:pic>
        <p:nvPicPr>
          <p:cNvPr id="19" name="Рисунок 18" descr="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285860"/>
            <a:ext cx="2743200" cy="2057400"/>
          </a:xfrm>
          <a:prstGeom prst="rect">
            <a:avLst/>
          </a:prstGeom>
        </p:spPr>
      </p:pic>
      <p:pic>
        <p:nvPicPr>
          <p:cNvPr id="20" name="Рисунок 19" descr="1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143380"/>
            <a:ext cx="2571750" cy="1924050"/>
          </a:xfrm>
          <a:prstGeom prst="rect">
            <a:avLst/>
          </a:prstGeom>
        </p:spPr>
      </p:pic>
      <p:pic>
        <p:nvPicPr>
          <p:cNvPr id="21" name="Рисунок 20" descr="1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75" y="2143116"/>
            <a:ext cx="2714625" cy="2038350"/>
          </a:xfrm>
          <a:prstGeom prst="rect">
            <a:avLst/>
          </a:prstGeom>
        </p:spPr>
      </p:pic>
      <p:pic>
        <p:nvPicPr>
          <p:cNvPr id="22" name="Рисунок 21" descr="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714884"/>
            <a:ext cx="257175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571480"/>
            <a:ext cx="7358114" cy="928694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Достижения учащихся: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1790700" cy="2457450"/>
          </a:xfrm>
          <a:prstGeom prst="rect">
            <a:avLst/>
          </a:prstGeom>
        </p:spPr>
      </p:pic>
      <p:pic>
        <p:nvPicPr>
          <p:cNvPr id="16" name="Рисунок 15" descr="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714488"/>
            <a:ext cx="1876425" cy="2571750"/>
          </a:xfrm>
          <a:prstGeom prst="rect">
            <a:avLst/>
          </a:prstGeom>
        </p:spPr>
      </p:pic>
      <p:pic>
        <p:nvPicPr>
          <p:cNvPr id="17" name="Рисунок 16" descr="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785926"/>
            <a:ext cx="1628775" cy="2238375"/>
          </a:xfrm>
          <a:prstGeom prst="rect">
            <a:avLst/>
          </a:prstGeom>
        </p:spPr>
      </p:pic>
      <p:pic>
        <p:nvPicPr>
          <p:cNvPr id="18" name="Рисунок 17" descr="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785926"/>
            <a:ext cx="1628775" cy="2228850"/>
          </a:xfrm>
          <a:prstGeom prst="rect">
            <a:avLst/>
          </a:prstGeom>
        </p:spPr>
      </p:pic>
      <p:pic>
        <p:nvPicPr>
          <p:cNvPr id="19" name="Рисунок 18" descr="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3775" y="1643050"/>
            <a:ext cx="1800225" cy="2476500"/>
          </a:xfrm>
          <a:prstGeom prst="rect">
            <a:avLst/>
          </a:prstGeom>
        </p:spPr>
      </p:pic>
      <p:pic>
        <p:nvPicPr>
          <p:cNvPr id="20" name="Рисунок 19" descr="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4071942"/>
            <a:ext cx="1876425" cy="2571750"/>
          </a:xfrm>
          <a:prstGeom prst="rect">
            <a:avLst/>
          </a:prstGeom>
        </p:spPr>
      </p:pic>
      <p:pic>
        <p:nvPicPr>
          <p:cNvPr id="21" name="Рисунок 20" descr="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4124325"/>
            <a:ext cx="1990725" cy="2733675"/>
          </a:xfrm>
          <a:prstGeom prst="rect">
            <a:avLst/>
          </a:prstGeom>
        </p:spPr>
      </p:pic>
      <p:pic>
        <p:nvPicPr>
          <p:cNvPr id="22" name="Рисунок 21" descr="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4343400"/>
            <a:ext cx="1962150" cy="2514600"/>
          </a:xfrm>
          <a:prstGeom prst="rect">
            <a:avLst/>
          </a:prstGeom>
        </p:spPr>
      </p:pic>
      <p:pic>
        <p:nvPicPr>
          <p:cNvPr id="23" name="Рисунок 22" descr="4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976" y="4214818"/>
            <a:ext cx="2019300" cy="1362075"/>
          </a:xfrm>
          <a:prstGeom prst="rect">
            <a:avLst/>
          </a:prstGeom>
        </p:spPr>
      </p:pic>
      <p:pic>
        <p:nvPicPr>
          <p:cNvPr id="24" name="Рисунок 23" descr="4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720" y="4286256"/>
            <a:ext cx="1466850" cy="2019300"/>
          </a:xfrm>
          <a:prstGeom prst="rect">
            <a:avLst/>
          </a:prstGeom>
        </p:spPr>
      </p:pic>
      <p:pic>
        <p:nvPicPr>
          <p:cNvPr id="25" name="Рисунок 24" descr="5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85918" y="5286388"/>
            <a:ext cx="2276475" cy="1247775"/>
          </a:xfrm>
          <a:prstGeom prst="rect">
            <a:avLst/>
          </a:prstGeom>
        </p:spPr>
      </p:pic>
      <p:pic>
        <p:nvPicPr>
          <p:cNvPr id="26" name="Рисунок 25" descr="5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43702" y="1714488"/>
            <a:ext cx="1647825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2019300" cy="2819400"/>
          </a:xfrm>
          <a:prstGeom prst="rect">
            <a:avLst/>
          </a:prstGeom>
        </p:spPr>
      </p:pic>
      <p:pic>
        <p:nvPicPr>
          <p:cNvPr id="11" name="Рисунок 10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714356"/>
            <a:ext cx="1943100" cy="2667000"/>
          </a:xfrm>
          <a:prstGeom prst="rect">
            <a:avLst/>
          </a:prstGeom>
        </p:spPr>
      </p:pic>
      <p:pic>
        <p:nvPicPr>
          <p:cNvPr id="12" name="Рисунок 11" descr="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714356"/>
            <a:ext cx="2219325" cy="3048000"/>
          </a:xfrm>
          <a:prstGeom prst="rect">
            <a:avLst/>
          </a:prstGeom>
        </p:spPr>
      </p:pic>
      <p:pic>
        <p:nvPicPr>
          <p:cNvPr id="13" name="Рисунок 12" descr="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500438"/>
            <a:ext cx="2152650" cy="2952750"/>
          </a:xfrm>
          <a:prstGeom prst="rect">
            <a:avLst/>
          </a:prstGeom>
        </p:spPr>
      </p:pic>
      <p:pic>
        <p:nvPicPr>
          <p:cNvPr id="14" name="Рисунок 13" descr="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500438"/>
            <a:ext cx="2162175" cy="2971800"/>
          </a:xfrm>
          <a:prstGeom prst="rect">
            <a:avLst/>
          </a:prstGeom>
        </p:spPr>
      </p:pic>
      <p:pic>
        <p:nvPicPr>
          <p:cNvPr id="15" name="Рисунок 14" descr="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429000"/>
            <a:ext cx="2592989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1538" y="642918"/>
            <a:ext cx="6858048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7172325" cy="40576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695</TotalTime>
  <Words>255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Новикова Ольга Сергеевна</vt:lpstr>
      <vt:lpstr>       Общие сведения </vt:lpstr>
      <vt:lpstr>Слайд 3</vt:lpstr>
      <vt:lpstr>Слайд 4</vt:lpstr>
      <vt:lpstr>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Мастер-класс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125</cp:revision>
  <dcterms:modified xsi:type="dcterms:W3CDTF">2013-04-15T20:25:25Z</dcterms:modified>
</cp:coreProperties>
</file>