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6" r:id="rId3"/>
    <p:sldId id="263" r:id="rId4"/>
    <p:sldId id="261" r:id="rId5"/>
    <p:sldId id="262" r:id="rId6"/>
    <p:sldId id="258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бои для презентаций\обои 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548680"/>
            <a:ext cx="61619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буква 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для презентаций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2063477" cy="2120011"/>
          </a:xfrm>
          <a:prstGeom prst="rect">
            <a:avLst/>
          </a:prstGeom>
          <a:noFill/>
        </p:spPr>
      </p:pic>
      <p:pic>
        <p:nvPicPr>
          <p:cNvPr id="1027" name="Picture 3" descr="C:\Users\user\Desktop\картинки для презентаций\ру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509120"/>
            <a:ext cx="2010519" cy="2010519"/>
          </a:xfrm>
          <a:prstGeom prst="rect">
            <a:avLst/>
          </a:prstGeom>
          <a:noFill/>
        </p:spPr>
      </p:pic>
      <p:pic>
        <p:nvPicPr>
          <p:cNvPr id="1028" name="Picture 4" descr="C:\Users\user\Desktop\картинки для презентаций\ух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1800200" cy="2160241"/>
          </a:xfrm>
          <a:prstGeom prst="rect">
            <a:avLst/>
          </a:prstGeom>
          <a:noFill/>
        </p:spPr>
      </p:pic>
      <p:pic>
        <p:nvPicPr>
          <p:cNvPr id="1029" name="Picture 5" descr="C:\Users\user\Desktop\картинки для презентаций\гла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92896"/>
            <a:ext cx="2225174" cy="17944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620688"/>
            <a:ext cx="37261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Звуки слышим и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произносим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573016"/>
            <a:ext cx="336361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Буквы вид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 и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пишем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016288" cy="4464496"/>
          </a:xfrm>
          <a:prstGeom prst="rect">
            <a:avLst/>
          </a:prstGeom>
          <a:noFill/>
        </p:spPr>
      </p:pic>
      <p:pic>
        <p:nvPicPr>
          <p:cNvPr id="1027" name="Picture 3" descr="C:\Users\user\Desktop\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09278"/>
            <a:ext cx="2016224" cy="2016224"/>
          </a:xfrm>
          <a:prstGeom prst="rect">
            <a:avLst/>
          </a:prstGeom>
          <a:noFill/>
        </p:spPr>
      </p:pic>
      <p:pic>
        <p:nvPicPr>
          <p:cNvPr id="1029" name="Picture 5" descr="C:\Users\user\Desktop\аааа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924944"/>
            <a:ext cx="3260113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сканирование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85750"/>
            <a:ext cx="2009775" cy="2228850"/>
          </a:xfrm>
          <a:prstGeom prst="rect">
            <a:avLst/>
          </a:prstGeom>
          <a:noFill/>
          <a:ln w="76200">
            <a:solidFill>
              <a:srgbClr val="993300"/>
            </a:solidFill>
          </a:ln>
        </p:spPr>
      </p:pic>
      <p:pic>
        <p:nvPicPr>
          <p:cNvPr id="3" name="Picture 4" descr="сканирование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85750"/>
            <a:ext cx="2062163" cy="223202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" name="Picture 5" descr="сканирование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285750"/>
            <a:ext cx="2303462" cy="2254250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5" name="Picture 11" descr="сканирование0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3786188"/>
            <a:ext cx="2020888" cy="2227262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" name="Picture 8" descr="сканирование0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3786188"/>
            <a:ext cx="2160588" cy="22209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10" descr="сканирование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75" y="3786188"/>
            <a:ext cx="2232025" cy="2232025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зай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708920"/>
            <a:ext cx="16891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лошад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76672"/>
            <a:ext cx="25003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лис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149080"/>
            <a:ext cx="218122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Рисунок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620688"/>
            <a:ext cx="27130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Рисунок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996952"/>
            <a:ext cx="23225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картинки для презентаций\вол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340768"/>
            <a:ext cx="1626914" cy="1726724"/>
          </a:xfrm>
          <a:prstGeom prst="rect">
            <a:avLst/>
          </a:prstGeom>
          <a:noFill/>
        </p:spPr>
      </p:pic>
      <p:pic>
        <p:nvPicPr>
          <p:cNvPr id="1027" name="Picture 3" descr="C:\Users\user\Desktop\картинки для презентаций\сло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88640"/>
            <a:ext cx="215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бу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2304256" cy="2073830"/>
          </a:xfrm>
          <a:prstGeom prst="rect">
            <a:avLst/>
          </a:prstGeom>
        </p:spPr>
      </p:pic>
      <p:pic>
        <p:nvPicPr>
          <p:cNvPr id="3" name="Рисунок 2" descr="бе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780928"/>
            <a:ext cx="2540000" cy="228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5896" y="2348880"/>
            <a:ext cx="264259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348880"/>
            <a:ext cx="648072" cy="6983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797152"/>
            <a:ext cx="25922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картинки для презентаций\чашк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2379982" cy="21419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4221088"/>
            <a:ext cx="25922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221088"/>
            <a:ext cx="648072" cy="6983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56376" y="4797152"/>
            <a:ext cx="648072" cy="6983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27584" y="188640"/>
            <a:ext cx="2369791" cy="2129556"/>
          </a:xfrm>
          <a:prstGeom prst="rect">
            <a:avLst/>
          </a:prstGeom>
        </p:spPr>
      </p:pic>
      <p:pic>
        <p:nvPicPr>
          <p:cNvPr id="3" name="Рисунок 2" descr="гриб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73016"/>
            <a:ext cx="2540000" cy="1651000"/>
          </a:xfrm>
          <a:prstGeom prst="rect">
            <a:avLst/>
          </a:prstGeom>
        </p:spPr>
      </p:pic>
      <p:pic>
        <p:nvPicPr>
          <p:cNvPr id="5" name="Рисунок 4" descr="автобу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356992"/>
            <a:ext cx="2540000" cy="2286000"/>
          </a:xfrm>
          <a:prstGeom prst="rect">
            <a:avLst/>
          </a:prstGeom>
        </p:spPr>
      </p:pic>
      <p:pic>
        <p:nvPicPr>
          <p:cNvPr id="6" name="Рисунок 5" descr="кни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548680"/>
            <a:ext cx="2540000" cy="1651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2348880"/>
            <a:ext cx="2664296" cy="770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348880"/>
            <a:ext cx="2664296" cy="770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5517232"/>
            <a:ext cx="2664296" cy="770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5445224"/>
            <a:ext cx="2664296" cy="770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276872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12360" y="2348880"/>
            <a:ext cx="5390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5445224"/>
            <a:ext cx="5390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8264" y="2564904"/>
            <a:ext cx="148309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19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0648"/>
            <a:ext cx="141577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600" dirty="0" smtClean="0">
                <a:solidFill>
                  <a:prstClr val="black"/>
                </a:solidFill>
                <a:latin typeface="Calibri" pitchFamily="34" charset="0"/>
              </a:rPr>
              <a:t>А</a:t>
            </a:r>
            <a:endParaRPr lang="ru-RU" sz="16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196752"/>
            <a:ext cx="142699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</a:rPr>
              <a:t>Л</a:t>
            </a:r>
            <a:endParaRPr lang="ru-RU" sz="13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780928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lish Script" pitchFamily="66" charset="0"/>
              </a:rPr>
              <a:t>а</a:t>
            </a:r>
            <a:endParaRPr lang="ru-RU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lish Script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476672"/>
            <a:ext cx="116249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 smtClean="0">
                <a:solidFill>
                  <a:srgbClr val="11DD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13800" dirty="0">
              <a:solidFill>
                <a:srgbClr val="11DD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140968"/>
            <a:ext cx="13308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 smtClean="0">
                <a:solidFill>
                  <a:srgbClr val="002060"/>
                </a:solidFill>
              </a:rPr>
              <a:t>О</a:t>
            </a:r>
            <a:endParaRPr lang="ru-RU" sz="11500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15616" y="764704"/>
            <a:ext cx="1944216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9552" y="3284984"/>
            <a:ext cx="1944216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20272" y="692696"/>
            <a:ext cx="1944216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60032" y="4365104"/>
            <a:ext cx="15616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А</a:t>
            </a:r>
            <a:endParaRPr lang="ru-RU" sz="13800" dirty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44008" y="4581128"/>
            <a:ext cx="1944216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</TotalTime>
  <Words>28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А. </dc:title>
  <dc:creator>user</dc:creator>
  <cp:lastModifiedBy>user</cp:lastModifiedBy>
  <cp:revision>25</cp:revision>
  <dcterms:created xsi:type="dcterms:W3CDTF">2012-08-24T15:35:03Z</dcterms:created>
  <dcterms:modified xsi:type="dcterms:W3CDTF">2013-12-29T15:04:07Z</dcterms:modified>
</cp:coreProperties>
</file>