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1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302" r:id="rId4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66F62-17D4-4BA5-9909-87C8261EBD72}" type="datetimeFigureOut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A5662-805F-4105-871C-0C8DDFD150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C4C7E-99EF-49D2-9713-38DB4CB4B3D5}" type="datetimeFigureOut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2E120-21D8-4E8D-91F1-721A311F95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5F4B6-3F71-4BFE-AEF6-11AC9FD76FF4}" type="datetimeFigureOut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560DA-1903-47AC-8DED-65962CE1EB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32348-3C74-4422-A023-AA534D0C9040}" type="datetimeFigureOut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97292-258A-48E0-B75F-BB31EF292D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0C165-BBBE-47FC-A3E0-45F385C2A605}" type="datetimeFigureOut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009D5-3A24-4560-91F2-52581782C9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2360E-ADE3-4435-9659-6E545F3BB6D5}" type="datetimeFigureOut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3CDF3-67FF-484B-BE6D-81F8A49185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A978A-A874-4C0F-8A16-3560FA771B3B}" type="datetimeFigureOut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D009C-5CA1-4C7D-9CC5-D373AB8A17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24251-C7DB-460B-A77E-AFFF56461942}" type="datetimeFigureOut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FB029-7949-4B52-83C4-1F7BD63A7A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AC1E8-5476-4376-A7C8-50FE7B61A738}" type="datetimeFigureOut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5B035-5937-4335-A3F6-33E365E162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08D7D-3EBD-43CE-8AF1-2F5F1C167097}" type="datetimeFigureOut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B0AD6-DA52-4810-920C-76EF78515C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D891-A65F-4BEB-93E1-EB0C35524981}" type="datetimeFigureOut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1F263-1957-4156-A7BC-4C2E5AA3F0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39DC4D-F5CC-4582-8358-C70148EC4E54}" type="datetimeFigureOut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FC416B-E9B6-43F3-B5BF-145A59CD3F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logotipka.ru/skatchatimg/free-images-stars-2.html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28596" y="533400"/>
            <a:ext cx="8501122" cy="249299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4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>
              <a:defRPr/>
            </a:pPr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Тренажер </a:t>
            </a:r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«А где твоя звезда?»</a:t>
            </a:r>
            <a:endParaRPr lang="ru-RU" sz="4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>
              <a:defRPr/>
            </a:pPr>
            <a:r>
              <a:rPr lang="ru-RU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(Табличное </a:t>
            </a: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деление)</a:t>
            </a:r>
            <a:endParaRPr lang="ru-RU" sz="2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813" y="4071938"/>
            <a:ext cx="5857875" cy="14773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Презентацию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составила</a:t>
            </a:r>
          </a:p>
          <a:p>
            <a:pPr>
              <a:defRPr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учитель начальных классов </a:t>
            </a:r>
          </a:p>
          <a:p>
            <a:pPr>
              <a:defRPr/>
            </a:pP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МКОУ </a:t>
            </a:r>
            <a:r>
              <a:rPr lang="ru-RU" b="1" i="1" dirty="0" err="1">
                <a:solidFill>
                  <a:schemeClr val="accent3">
                    <a:lumMod val="50000"/>
                  </a:schemeClr>
                </a:solidFill>
              </a:rPr>
              <a:t>Архиповской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СОШ</a:t>
            </a:r>
          </a:p>
          <a:p>
            <a:pPr>
              <a:defRPr/>
            </a:pP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Ивановской области</a:t>
            </a:r>
          </a:p>
          <a:p>
            <a:pPr>
              <a:defRPr/>
            </a:pPr>
            <a:r>
              <a:rPr lang="ru-RU" b="1" i="1" dirty="0" err="1">
                <a:solidFill>
                  <a:schemeClr val="accent3">
                    <a:lumMod val="50000"/>
                  </a:schemeClr>
                </a:solidFill>
              </a:rPr>
              <a:t>Копырялова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 Алевтина Николаевна</a:t>
            </a:r>
          </a:p>
        </p:txBody>
      </p:sp>
      <p:pic>
        <p:nvPicPr>
          <p:cNvPr id="2053" name="Picture 8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826283">
            <a:off x="455613" y="1670050"/>
            <a:ext cx="1263650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8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826283">
            <a:off x="2806700" y="354013"/>
            <a:ext cx="1003300" cy="100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8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826283">
            <a:off x="7181850" y="1824038"/>
            <a:ext cx="9461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826283">
            <a:off x="3195638" y="2981325"/>
            <a:ext cx="1023937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8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826283">
            <a:off x="6418263" y="847725"/>
            <a:ext cx="692150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1126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7885113" y="6021388"/>
            <a:ext cx="935037" cy="5032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00113" y="5805488"/>
            <a:ext cx="2232025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15 : 5</a:t>
            </a:r>
          </a:p>
        </p:txBody>
      </p:sp>
      <p:sp>
        <p:nvSpPr>
          <p:cNvPr id="11272" name="TextBox 13"/>
          <p:cNvSpPr txBox="1">
            <a:spLocks noChangeArrowheads="1"/>
          </p:cNvSpPr>
          <p:nvPr/>
        </p:nvSpPr>
        <p:spPr bwMode="auto">
          <a:xfrm>
            <a:off x="3492500" y="476250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</a:t>
            </a:r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3" name="TextBox 14"/>
          <p:cNvSpPr txBox="1">
            <a:spLocks noChangeArrowheads="1"/>
          </p:cNvSpPr>
          <p:nvPr/>
        </p:nvSpPr>
        <p:spPr bwMode="auto">
          <a:xfrm>
            <a:off x="5795963" y="765175"/>
            <a:ext cx="100806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274" name="TextBox 15"/>
          <p:cNvSpPr txBox="1">
            <a:spLocks noChangeArrowheads="1"/>
          </p:cNvSpPr>
          <p:nvPr/>
        </p:nvSpPr>
        <p:spPr bwMode="auto">
          <a:xfrm>
            <a:off x="6516688" y="2708275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8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0"/>
            <a:ext cx="230505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5068888" y="109538"/>
            <a:ext cx="2132012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1628775"/>
            <a:ext cx="20875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19475" y="549275"/>
            <a:ext cx="9366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7400" y="692150"/>
            <a:ext cx="7207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35825" y="2060575"/>
            <a:ext cx="6492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pic>
        <p:nvPicPr>
          <p:cNvPr id="22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692696"/>
            <a:ext cx="1152128" cy="1151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548680"/>
            <a:ext cx="1152128" cy="1151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12291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7885113" y="6021388"/>
            <a:ext cx="935037" cy="5032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00113" y="5805488"/>
            <a:ext cx="2232025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18 : 2</a:t>
            </a:r>
          </a:p>
        </p:txBody>
      </p:sp>
      <p:sp>
        <p:nvSpPr>
          <p:cNvPr id="12296" name="TextBox 13"/>
          <p:cNvSpPr txBox="1">
            <a:spLocks noChangeArrowheads="1"/>
          </p:cNvSpPr>
          <p:nvPr/>
        </p:nvSpPr>
        <p:spPr bwMode="auto">
          <a:xfrm>
            <a:off x="3492500" y="476250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</a:t>
            </a:r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7" name="TextBox 14"/>
          <p:cNvSpPr txBox="1">
            <a:spLocks noChangeArrowheads="1"/>
          </p:cNvSpPr>
          <p:nvPr/>
        </p:nvSpPr>
        <p:spPr bwMode="auto">
          <a:xfrm>
            <a:off x="5795963" y="765175"/>
            <a:ext cx="100806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298" name="TextBox 15"/>
          <p:cNvSpPr txBox="1">
            <a:spLocks noChangeArrowheads="1"/>
          </p:cNvSpPr>
          <p:nvPr/>
        </p:nvSpPr>
        <p:spPr bwMode="auto">
          <a:xfrm>
            <a:off x="6516688" y="2708275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8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0"/>
            <a:ext cx="230505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5068888" y="109538"/>
            <a:ext cx="2132012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1628775"/>
            <a:ext cx="20875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19475" y="549275"/>
            <a:ext cx="9366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7400" y="692150"/>
            <a:ext cx="7207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35825" y="2060575"/>
            <a:ext cx="6492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pic>
        <p:nvPicPr>
          <p:cNvPr id="23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7264003" y="504380"/>
            <a:ext cx="1221413" cy="122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1054460" y="631540"/>
            <a:ext cx="1497796" cy="1497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1331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7885113" y="6021388"/>
            <a:ext cx="935037" cy="5032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00113" y="5805488"/>
            <a:ext cx="2232025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24 : 4</a:t>
            </a:r>
          </a:p>
        </p:txBody>
      </p:sp>
      <p:sp>
        <p:nvSpPr>
          <p:cNvPr id="13320" name="TextBox 13"/>
          <p:cNvSpPr txBox="1">
            <a:spLocks noChangeArrowheads="1"/>
          </p:cNvSpPr>
          <p:nvPr/>
        </p:nvSpPr>
        <p:spPr bwMode="auto">
          <a:xfrm>
            <a:off x="3492500" y="476250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</a:t>
            </a:r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1" name="TextBox 14"/>
          <p:cNvSpPr txBox="1">
            <a:spLocks noChangeArrowheads="1"/>
          </p:cNvSpPr>
          <p:nvPr/>
        </p:nvSpPr>
        <p:spPr bwMode="auto">
          <a:xfrm>
            <a:off x="5795963" y="765175"/>
            <a:ext cx="100806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3322" name="TextBox 15"/>
          <p:cNvSpPr txBox="1">
            <a:spLocks noChangeArrowheads="1"/>
          </p:cNvSpPr>
          <p:nvPr/>
        </p:nvSpPr>
        <p:spPr bwMode="auto">
          <a:xfrm>
            <a:off x="6516688" y="2708275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8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0"/>
            <a:ext cx="230505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5068888" y="109538"/>
            <a:ext cx="2132012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1628775"/>
            <a:ext cx="20875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19475" y="549275"/>
            <a:ext cx="9366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7400" y="692150"/>
            <a:ext cx="7207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35825" y="2060575"/>
            <a:ext cx="6492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pic>
        <p:nvPicPr>
          <p:cNvPr id="22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1079112" y="1088241"/>
            <a:ext cx="1260486" cy="1260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7190197" y="574589"/>
            <a:ext cx="1212404" cy="1212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14339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7885113" y="6021388"/>
            <a:ext cx="935037" cy="5032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00113" y="5805488"/>
            <a:ext cx="2232025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20 : 4</a:t>
            </a:r>
          </a:p>
        </p:txBody>
      </p:sp>
      <p:sp>
        <p:nvSpPr>
          <p:cNvPr id="14344" name="TextBox 13"/>
          <p:cNvSpPr txBox="1">
            <a:spLocks noChangeArrowheads="1"/>
          </p:cNvSpPr>
          <p:nvPr/>
        </p:nvSpPr>
        <p:spPr bwMode="auto">
          <a:xfrm>
            <a:off x="3492500" y="476250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</a:t>
            </a:r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5" name="TextBox 14"/>
          <p:cNvSpPr txBox="1">
            <a:spLocks noChangeArrowheads="1"/>
          </p:cNvSpPr>
          <p:nvPr/>
        </p:nvSpPr>
        <p:spPr bwMode="auto">
          <a:xfrm>
            <a:off x="5795963" y="765175"/>
            <a:ext cx="100806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4346" name="TextBox 15"/>
          <p:cNvSpPr txBox="1">
            <a:spLocks noChangeArrowheads="1"/>
          </p:cNvSpPr>
          <p:nvPr/>
        </p:nvSpPr>
        <p:spPr bwMode="auto">
          <a:xfrm>
            <a:off x="6516688" y="2708275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8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0"/>
            <a:ext cx="230505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5068888" y="109538"/>
            <a:ext cx="2132012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1628775"/>
            <a:ext cx="20875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19475" y="549275"/>
            <a:ext cx="9366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7400" y="692150"/>
            <a:ext cx="7207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35825" y="2060575"/>
            <a:ext cx="6492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pic>
        <p:nvPicPr>
          <p:cNvPr id="22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7226440" y="754847"/>
            <a:ext cx="1033170" cy="1033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1099217" y="892320"/>
            <a:ext cx="1361232" cy="1361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1536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7885113" y="6021388"/>
            <a:ext cx="935037" cy="5032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00113" y="5805488"/>
            <a:ext cx="2232025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24 : 6</a:t>
            </a:r>
          </a:p>
        </p:txBody>
      </p:sp>
      <p:sp>
        <p:nvSpPr>
          <p:cNvPr id="15368" name="TextBox 13"/>
          <p:cNvSpPr txBox="1">
            <a:spLocks noChangeArrowheads="1"/>
          </p:cNvSpPr>
          <p:nvPr/>
        </p:nvSpPr>
        <p:spPr bwMode="auto">
          <a:xfrm>
            <a:off x="3492500" y="476250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</a:t>
            </a:r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9" name="TextBox 14"/>
          <p:cNvSpPr txBox="1">
            <a:spLocks noChangeArrowheads="1"/>
          </p:cNvSpPr>
          <p:nvPr/>
        </p:nvSpPr>
        <p:spPr bwMode="auto">
          <a:xfrm>
            <a:off x="5795963" y="765175"/>
            <a:ext cx="100806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5370" name="TextBox 15"/>
          <p:cNvSpPr txBox="1">
            <a:spLocks noChangeArrowheads="1"/>
          </p:cNvSpPr>
          <p:nvPr/>
        </p:nvSpPr>
        <p:spPr bwMode="auto">
          <a:xfrm>
            <a:off x="6516688" y="2708275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8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0"/>
            <a:ext cx="230505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5068888" y="109538"/>
            <a:ext cx="2132012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1628775"/>
            <a:ext cx="20875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19475" y="549275"/>
            <a:ext cx="9366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7400" y="692150"/>
            <a:ext cx="7207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35825" y="2060575"/>
            <a:ext cx="6492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pic>
        <p:nvPicPr>
          <p:cNvPr id="22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7046181" y="646597"/>
            <a:ext cx="1212404" cy="1212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1131791" y="1068910"/>
            <a:ext cx="1163616" cy="1163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1638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7885113" y="6021388"/>
            <a:ext cx="935037" cy="5032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00113" y="5805488"/>
            <a:ext cx="2232025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27 : 3</a:t>
            </a:r>
          </a:p>
        </p:txBody>
      </p:sp>
      <p:sp>
        <p:nvSpPr>
          <p:cNvPr id="16392" name="TextBox 13"/>
          <p:cNvSpPr txBox="1">
            <a:spLocks noChangeArrowheads="1"/>
          </p:cNvSpPr>
          <p:nvPr/>
        </p:nvSpPr>
        <p:spPr bwMode="auto">
          <a:xfrm>
            <a:off x="3492500" y="476250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</a:t>
            </a:r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3" name="TextBox 14"/>
          <p:cNvSpPr txBox="1">
            <a:spLocks noChangeArrowheads="1"/>
          </p:cNvSpPr>
          <p:nvPr/>
        </p:nvSpPr>
        <p:spPr bwMode="auto">
          <a:xfrm>
            <a:off x="5795963" y="765175"/>
            <a:ext cx="100806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6394" name="TextBox 15"/>
          <p:cNvSpPr txBox="1">
            <a:spLocks noChangeArrowheads="1"/>
          </p:cNvSpPr>
          <p:nvPr/>
        </p:nvSpPr>
        <p:spPr bwMode="auto">
          <a:xfrm>
            <a:off x="6516688" y="2708275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8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0"/>
            <a:ext cx="230505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5068888" y="109538"/>
            <a:ext cx="2132012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1628775"/>
            <a:ext cx="20875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19475" y="549275"/>
            <a:ext cx="9366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7400" y="692150"/>
            <a:ext cx="7207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35825" y="2060575"/>
            <a:ext cx="6492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pic>
        <p:nvPicPr>
          <p:cNvPr id="22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7463854" y="279498"/>
            <a:ext cx="1400648" cy="140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847487" y="1000630"/>
            <a:ext cx="1543155" cy="1543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17411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7885113" y="6021388"/>
            <a:ext cx="935037" cy="5032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00113" y="5805488"/>
            <a:ext cx="2232025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24 : 8</a:t>
            </a:r>
          </a:p>
        </p:txBody>
      </p:sp>
      <p:sp>
        <p:nvSpPr>
          <p:cNvPr id="17416" name="TextBox 13"/>
          <p:cNvSpPr txBox="1">
            <a:spLocks noChangeArrowheads="1"/>
          </p:cNvSpPr>
          <p:nvPr/>
        </p:nvSpPr>
        <p:spPr bwMode="auto">
          <a:xfrm>
            <a:off x="3492500" y="476250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</a:t>
            </a:r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7" name="TextBox 14"/>
          <p:cNvSpPr txBox="1">
            <a:spLocks noChangeArrowheads="1"/>
          </p:cNvSpPr>
          <p:nvPr/>
        </p:nvSpPr>
        <p:spPr bwMode="auto">
          <a:xfrm>
            <a:off x="5795963" y="765175"/>
            <a:ext cx="100806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418" name="TextBox 15"/>
          <p:cNvSpPr txBox="1">
            <a:spLocks noChangeArrowheads="1"/>
          </p:cNvSpPr>
          <p:nvPr/>
        </p:nvSpPr>
        <p:spPr bwMode="auto">
          <a:xfrm>
            <a:off x="6516688" y="2708275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8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0"/>
            <a:ext cx="230505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5068888" y="109538"/>
            <a:ext cx="2132012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1628775"/>
            <a:ext cx="20875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19475" y="549275"/>
            <a:ext cx="9366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7400" y="692150"/>
            <a:ext cx="7207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35825" y="2060575"/>
            <a:ext cx="6492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pic>
        <p:nvPicPr>
          <p:cNvPr id="22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7317073" y="629456"/>
            <a:ext cx="1126508" cy="1126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951900" y="889020"/>
            <a:ext cx="1344696" cy="134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1843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7885113" y="6021388"/>
            <a:ext cx="935037" cy="5032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00113" y="5805488"/>
            <a:ext cx="2232025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27 : 9</a:t>
            </a:r>
          </a:p>
        </p:txBody>
      </p:sp>
      <p:sp>
        <p:nvSpPr>
          <p:cNvPr id="18440" name="TextBox 13"/>
          <p:cNvSpPr txBox="1">
            <a:spLocks noChangeArrowheads="1"/>
          </p:cNvSpPr>
          <p:nvPr/>
        </p:nvSpPr>
        <p:spPr bwMode="auto">
          <a:xfrm>
            <a:off x="3492500" y="476250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</a:t>
            </a:r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41" name="TextBox 14"/>
          <p:cNvSpPr txBox="1">
            <a:spLocks noChangeArrowheads="1"/>
          </p:cNvSpPr>
          <p:nvPr/>
        </p:nvSpPr>
        <p:spPr bwMode="auto">
          <a:xfrm>
            <a:off x="5795963" y="765175"/>
            <a:ext cx="100806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8442" name="TextBox 15"/>
          <p:cNvSpPr txBox="1">
            <a:spLocks noChangeArrowheads="1"/>
          </p:cNvSpPr>
          <p:nvPr/>
        </p:nvSpPr>
        <p:spPr bwMode="auto">
          <a:xfrm>
            <a:off x="6516688" y="2708275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8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0"/>
            <a:ext cx="230505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5068888" y="109538"/>
            <a:ext cx="2132012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1628775"/>
            <a:ext cx="20875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19475" y="549275"/>
            <a:ext cx="9366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7400" y="692150"/>
            <a:ext cx="7207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35825" y="2060575"/>
            <a:ext cx="6492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pic>
        <p:nvPicPr>
          <p:cNvPr id="22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7164487" y="692895"/>
            <a:ext cx="1083560" cy="108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1063982" y="1001102"/>
            <a:ext cx="1184667" cy="118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19459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7885113" y="6021388"/>
            <a:ext cx="935037" cy="5032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00113" y="5805488"/>
            <a:ext cx="2232025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24 : 3</a:t>
            </a:r>
          </a:p>
        </p:txBody>
      </p:sp>
      <p:sp>
        <p:nvSpPr>
          <p:cNvPr id="19464" name="TextBox 13"/>
          <p:cNvSpPr txBox="1">
            <a:spLocks noChangeArrowheads="1"/>
          </p:cNvSpPr>
          <p:nvPr/>
        </p:nvSpPr>
        <p:spPr bwMode="auto">
          <a:xfrm>
            <a:off x="3492500" y="476250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</a:t>
            </a:r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5" name="TextBox 14"/>
          <p:cNvSpPr txBox="1">
            <a:spLocks noChangeArrowheads="1"/>
          </p:cNvSpPr>
          <p:nvPr/>
        </p:nvSpPr>
        <p:spPr bwMode="auto">
          <a:xfrm>
            <a:off x="5795963" y="765175"/>
            <a:ext cx="100806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9466" name="TextBox 15"/>
          <p:cNvSpPr txBox="1">
            <a:spLocks noChangeArrowheads="1"/>
          </p:cNvSpPr>
          <p:nvPr/>
        </p:nvSpPr>
        <p:spPr bwMode="auto">
          <a:xfrm>
            <a:off x="6516688" y="2708275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8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0"/>
            <a:ext cx="230505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5068888" y="109538"/>
            <a:ext cx="2132012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1628775"/>
            <a:ext cx="20875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19475" y="549275"/>
            <a:ext cx="9366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7400" y="692150"/>
            <a:ext cx="7207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35825" y="2060575"/>
            <a:ext cx="6492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pic>
        <p:nvPicPr>
          <p:cNvPr id="22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7052108" y="652524"/>
            <a:ext cx="1242104" cy="1242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948640" y="813753"/>
            <a:ext cx="1328362" cy="132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2048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7885113" y="6021388"/>
            <a:ext cx="935037" cy="5032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00113" y="5805488"/>
            <a:ext cx="2232025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28 : 4</a:t>
            </a:r>
          </a:p>
        </p:txBody>
      </p:sp>
      <p:sp>
        <p:nvSpPr>
          <p:cNvPr id="20488" name="TextBox 13"/>
          <p:cNvSpPr txBox="1">
            <a:spLocks noChangeArrowheads="1"/>
          </p:cNvSpPr>
          <p:nvPr/>
        </p:nvSpPr>
        <p:spPr bwMode="auto">
          <a:xfrm>
            <a:off x="3492500" y="476250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</a:t>
            </a:r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9" name="TextBox 14"/>
          <p:cNvSpPr txBox="1">
            <a:spLocks noChangeArrowheads="1"/>
          </p:cNvSpPr>
          <p:nvPr/>
        </p:nvSpPr>
        <p:spPr bwMode="auto">
          <a:xfrm>
            <a:off x="5795963" y="765175"/>
            <a:ext cx="100806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490" name="TextBox 15"/>
          <p:cNvSpPr txBox="1">
            <a:spLocks noChangeArrowheads="1"/>
          </p:cNvSpPr>
          <p:nvPr/>
        </p:nvSpPr>
        <p:spPr bwMode="auto">
          <a:xfrm>
            <a:off x="6516688" y="2708275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8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0"/>
            <a:ext cx="230505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5068888" y="109538"/>
            <a:ext cx="2132012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1628775"/>
            <a:ext cx="20875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19475" y="549275"/>
            <a:ext cx="9366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7400" y="692150"/>
            <a:ext cx="7207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35825" y="2060575"/>
            <a:ext cx="6492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pic>
        <p:nvPicPr>
          <p:cNvPr id="22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859421" y="1156580"/>
            <a:ext cx="1242104" cy="1242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7063642" y="664057"/>
            <a:ext cx="1299901" cy="1299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07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7885113" y="6021388"/>
            <a:ext cx="935037" cy="5032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00113" y="5805488"/>
            <a:ext cx="2232025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12 : 2</a:t>
            </a:r>
          </a:p>
        </p:txBody>
      </p:sp>
      <p:sp>
        <p:nvSpPr>
          <p:cNvPr id="3080" name="TextBox 13"/>
          <p:cNvSpPr txBox="1">
            <a:spLocks noChangeArrowheads="1"/>
          </p:cNvSpPr>
          <p:nvPr/>
        </p:nvSpPr>
        <p:spPr bwMode="auto">
          <a:xfrm>
            <a:off x="3492500" y="476250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</a:t>
            </a:r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1" name="TextBox 14"/>
          <p:cNvSpPr txBox="1">
            <a:spLocks noChangeArrowheads="1"/>
          </p:cNvSpPr>
          <p:nvPr/>
        </p:nvSpPr>
        <p:spPr bwMode="auto">
          <a:xfrm>
            <a:off x="5795963" y="765175"/>
            <a:ext cx="100806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082" name="TextBox 15"/>
          <p:cNvSpPr txBox="1">
            <a:spLocks noChangeArrowheads="1"/>
          </p:cNvSpPr>
          <p:nvPr/>
        </p:nvSpPr>
        <p:spPr bwMode="auto">
          <a:xfrm>
            <a:off x="6516688" y="2708275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8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0"/>
            <a:ext cx="230505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5068888" y="109538"/>
            <a:ext cx="2132012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1628775"/>
            <a:ext cx="20875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19475" y="549275"/>
            <a:ext cx="9366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7400" y="692150"/>
            <a:ext cx="7207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35825" y="2060575"/>
            <a:ext cx="6492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pic>
        <p:nvPicPr>
          <p:cNvPr id="1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692696"/>
            <a:ext cx="1115863" cy="1115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692696"/>
            <a:ext cx="1072207" cy="1071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2150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7885113" y="6021388"/>
            <a:ext cx="935037" cy="5032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00113" y="5805488"/>
            <a:ext cx="2232025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32 : 4</a:t>
            </a:r>
          </a:p>
        </p:txBody>
      </p:sp>
      <p:sp>
        <p:nvSpPr>
          <p:cNvPr id="21512" name="TextBox 13"/>
          <p:cNvSpPr txBox="1">
            <a:spLocks noChangeArrowheads="1"/>
          </p:cNvSpPr>
          <p:nvPr/>
        </p:nvSpPr>
        <p:spPr bwMode="auto">
          <a:xfrm>
            <a:off x="3492500" y="476250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</a:t>
            </a:r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3" name="TextBox 14"/>
          <p:cNvSpPr txBox="1">
            <a:spLocks noChangeArrowheads="1"/>
          </p:cNvSpPr>
          <p:nvPr/>
        </p:nvSpPr>
        <p:spPr bwMode="auto">
          <a:xfrm>
            <a:off x="5795963" y="765175"/>
            <a:ext cx="100806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1514" name="TextBox 15"/>
          <p:cNvSpPr txBox="1">
            <a:spLocks noChangeArrowheads="1"/>
          </p:cNvSpPr>
          <p:nvPr/>
        </p:nvSpPr>
        <p:spPr bwMode="auto">
          <a:xfrm>
            <a:off x="6516688" y="2708275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8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0"/>
            <a:ext cx="230505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5068888" y="109538"/>
            <a:ext cx="2132012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1628775"/>
            <a:ext cx="20875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19475" y="549275"/>
            <a:ext cx="9366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7400" y="692150"/>
            <a:ext cx="7207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35825" y="2060575"/>
            <a:ext cx="6492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pic>
        <p:nvPicPr>
          <p:cNvPr id="22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1395276" y="972356"/>
            <a:ext cx="1040611" cy="1040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7055070" y="655488"/>
            <a:ext cx="1256953" cy="1256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22531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7885113" y="6021388"/>
            <a:ext cx="935037" cy="5032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00113" y="5805488"/>
            <a:ext cx="2232025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35 : 7</a:t>
            </a:r>
          </a:p>
        </p:txBody>
      </p:sp>
      <p:sp>
        <p:nvSpPr>
          <p:cNvPr id="22536" name="TextBox 13"/>
          <p:cNvSpPr txBox="1">
            <a:spLocks noChangeArrowheads="1"/>
          </p:cNvSpPr>
          <p:nvPr/>
        </p:nvSpPr>
        <p:spPr bwMode="auto">
          <a:xfrm>
            <a:off x="3492500" y="476250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</a:t>
            </a:r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7" name="TextBox 14"/>
          <p:cNvSpPr txBox="1">
            <a:spLocks noChangeArrowheads="1"/>
          </p:cNvSpPr>
          <p:nvPr/>
        </p:nvSpPr>
        <p:spPr bwMode="auto">
          <a:xfrm>
            <a:off x="5795963" y="765175"/>
            <a:ext cx="100806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2538" name="TextBox 15"/>
          <p:cNvSpPr txBox="1">
            <a:spLocks noChangeArrowheads="1"/>
          </p:cNvSpPr>
          <p:nvPr/>
        </p:nvSpPr>
        <p:spPr bwMode="auto">
          <a:xfrm>
            <a:off x="6516688" y="2708275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8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0"/>
            <a:ext cx="230505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5068888" y="109538"/>
            <a:ext cx="2132012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1628775"/>
            <a:ext cx="20875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19475" y="549275"/>
            <a:ext cx="9366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7400" y="692150"/>
            <a:ext cx="7207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35825" y="2060575"/>
            <a:ext cx="6492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pic>
        <p:nvPicPr>
          <p:cNvPr id="22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7418237" y="802631"/>
            <a:ext cx="911766" cy="911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994310" y="1075445"/>
            <a:ext cx="1196367" cy="1196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2355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7885113" y="6021388"/>
            <a:ext cx="935037" cy="5032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00113" y="5805488"/>
            <a:ext cx="2232025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30 : 6</a:t>
            </a:r>
          </a:p>
        </p:txBody>
      </p:sp>
      <p:sp>
        <p:nvSpPr>
          <p:cNvPr id="23560" name="TextBox 13"/>
          <p:cNvSpPr txBox="1">
            <a:spLocks noChangeArrowheads="1"/>
          </p:cNvSpPr>
          <p:nvPr/>
        </p:nvSpPr>
        <p:spPr bwMode="auto">
          <a:xfrm>
            <a:off x="3492500" y="476250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</a:t>
            </a:r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1" name="TextBox 14"/>
          <p:cNvSpPr txBox="1">
            <a:spLocks noChangeArrowheads="1"/>
          </p:cNvSpPr>
          <p:nvPr/>
        </p:nvSpPr>
        <p:spPr bwMode="auto">
          <a:xfrm>
            <a:off x="5795963" y="765175"/>
            <a:ext cx="100806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3562" name="TextBox 15"/>
          <p:cNvSpPr txBox="1">
            <a:spLocks noChangeArrowheads="1"/>
          </p:cNvSpPr>
          <p:nvPr/>
        </p:nvSpPr>
        <p:spPr bwMode="auto">
          <a:xfrm>
            <a:off x="6516688" y="2708275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8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0"/>
            <a:ext cx="230505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5068888" y="109538"/>
            <a:ext cx="2132012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1628775"/>
            <a:ext cx="20875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19475" y="549275"/>
            <a:ext cx="9366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7400" y="692150"/>
            <a:ext cx="7207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35825" y="2060575"/>
            <a:ext cx="6492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pic>
        <p:nvPicPr>
          <p:cNvPr id="22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1133275" y="1286419"/>
            <a:ext cx="1171057" cy="1171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7369296" y="825697"/>
            <a:ext cx="1027362" cy="102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24579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7885113" y="6021388"/>
            <a:ext cx="935037" cy="5032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00113" y="5805488"/>
            <a:ext cx="2232025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32 : 8</a:t>
            </a:r>
          </a:p>
        </p:txBody>
      </p:sp>
      <p:sp>
        <p:nvSpPr>
          <p:cNvPr id="24584" name="TextBox 13"/>
          <p:cNvSpPr txBox="1">
            <a:spLocks noChangeArrowheads="1"/>
          </p:cNvSpPr>
          <p:nvPr/>
        </p:nvSpPr>
        <p:spPr bwMode="auto">
          <a:xfrm>
            <a:off x="3492500" y="476250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</a:t>
            </a:r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5" name="TextBox 14"/>
          <p:cNvSpPr txBox="1">
            <a:spLocks noChangeArrowheads="1"/>
          </p:cNvSpPr>
          <p:nvPr/>
        </p:nvSpPr>
        <p:spPr bwMode="auto">
          <a:xfrm>
            <a:off x="5795963" y="765175"/>
            <a:ext cx="100806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4586" name="TextBox 15"/>
          <p:cNvSpPr txBox="1">
            <a:spLocks noChangeArrowheads="1"/>
          </p:cNvSpPr>
          <p:nvPr/>
        </p:nvSpPr>
        <p:spPr bwMode="auto">
          <a:xfrm>
            <a:off x="6516688" y="2708275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8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0"/>
            <a:ext cx="230505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5068888" y="109538"/>
            <a:ext cx="2132012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1628775"/>
            <a:ext cx="20875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19475" y="549275"/>
            <a:ext cx="9366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7400" y="692150"/>
            <a:ext cx="7207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35825" y="2060575"/>
            <a:ext cx="6492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pic>
        <p:nvPicPr>
          <p:cNvPr id="22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1268720" y="1133832"/>
            <a:ext cx="1128108" cy="1128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7222316" y="822734"/>
            <a:ext cx="1012512" cy="101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2560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7885113" y="6021388"/>
            <a:ext cx="935037" cy="5032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00113" y="5805488"/>
            <a:ext cx="2232025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40 : 8</a:t>
            </a:r>
          </a:p>
        </p:txBody>
      </p:sp>
      <p:sp>
        <p:nvSpPr>
          <p:cNvPr id="25608" name="TextBox 13"/>
          <p:cNvSpPr txBox="1">
            <a:spLocks noChangeArrowheads="1"/>
          </p:cNvSpPr>
          <p:nvPr/>
        </p:nvSpPr>
        <p:spPr bwMode="auto">
          <a:xfrm>
            <a:off x="3492500" y="476250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</a:t>
            </a:r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9" name="TextBox 14"/>
          <p:cNvSpPr txBox="1">
            <a:spLocks noChangeArrowheads="1"/>
          </p:cNvSpPr>
          <p:nvPr/>
        </p:nvSpPr>
        <p:spPr bwMode="auto">
          <a:xfrm>
            <a:off x="5795963" y="765175"/>
            <a:ext cx="100806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5610" name="TextBox 15"/>
          <p:cNvSpPr txBox="1">
            <a:spLocks noChangeArrowheads="1"/>
          </p:cNvSpPr>
          <p:nvPr/>
        </p:nvSpPr>
        <p:spPr bwMode="auto">
          <a:xfrm>
            <a:off x="6516688" y="2708275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8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0"/>
            <a:ext cx="230505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5068888" y="109538"/>
            <a:ext cx="2132012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1628775"/>
            <a:ext cx="20875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19475" y="549275"/>
            <a:ext cx="9366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7400" y="692150"/>
            <a:ext cx="7207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35825" y="2060575"/>
            <a:ext cx="6492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pic>
        <p:nvPicPr>
          <p:cNvPr id="22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974762" y="1055898"/>
            <a:ext cx="1098409" cy="1098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7259562" y="787969"/>
            <a:ext cx="1199155" cy="119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2662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7885113" y="6021388"/>
            <a:ext cx="935037" cy="5032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00113" y="5805488"/>
            <a:ext cx="2232025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36 : 9</a:t>
            </a:r>
          </a:p>
        </p:txBody>
      </p:sp>
      <p:sp>
        <p:nvSpPr>
          <p:cNvPr id="26632" name="TextBox 13"/>
          <p:cNvSpPr txBox="1">
            <a:spLocks noChangeArrowheads="1"/>
          </p:cNvSpPr>
          <p:nvPr/>
        </p:nvSpPr>
        <p:spPr bwMode="auto">
          <a:xfrm>
            <a:off x="3492500" y="476250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</a:t>
            </a:r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3" name="TextBox 14"/>
          <p:cNvSpPr txBox="1">
            <a:spLocks noChangeArrowheads="1"/>
          </p:cNvSpPr>
          <p:nvPr/>
        </p:nvSpPr>
        <p:spPr bwMode="auto">
          <a:xfrm>
            <a:off x="5795963" y="765175"/>
            <a:ext cx="100806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6634" name="TextBox 15"/>
          <p:cNvSpPr txBox="1">
            <a:spLocks noChangeArrowheads="1"/>
          </p:cNvSpPr>
          <p:nvPr/>
        </p:nvSpPr>
        <p:spPr bwMode="auto">
          <a:xfrm>
            <a:off x="6516688" y="2708275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8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0"/>
            <a:ext cx="230505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5068888" y="109538"/>
            <a:ext cx="2132012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1628775"/>
            <a:ext cx="20875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19475" y="549275"/>
            <a:ext cx="9366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7400" y="692150"/>
            <a:ext cx="7207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35825" y="2060575"/>
            <a:ext cx="6492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pic>
        <p:nvPicPr>
          <p:cNvPr id="22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1216815" y="1081929"/>
            <a:ext cx="1228854" cy="1228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7164487" y="620885"/>
            <a:ext cx="1083560" cy="108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27651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7885113" y="6021388"/>
            <a:ext cx="935037" cy="5032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00113" y="5805488"/>
            <a:ext cx="2232025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45 : 5</a:t>
            </a:r>
          </a:p>
        </p:txBody>
      </p:sp>
      <p:sp>
        <p:nvSpPr>
          <p:cNvPr id="27656" name="TextBox 13"/>
          <p:cNvSpPr txBox="1">
            <a:spLocks noChangeArrowheads="1"/>
          </p:cNvSpPr>
          <p:nvPr/>
        </p:nvSpPr>
        <p:spPr bwMode="auto">
          <a:xfrm>
            <a:off x="3492500" y="476250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</a:t>
            </a:r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7" name="TextBox 14"/>
          <p:cNvSpPr txBox="1">
            <a:spLocks noChangeArrowheads="1"/>
          </p:cNvSpPr>
          <p:nvPr/>
        </p:nvSpPr>
        <p:spPr bwMode="auto">
          <a:xfrm>
            <a:off x="5795963" y="765175"/>
            <a:ext cx="100806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7658" name="TextBox 15"/>
          <p:cNvSpPr txBox="1">
            <a:spLocks noChangeArrowheads="1"/>
          </p:cNvSpPr>
          <p:nvPr/>
        </p:nvSpPr>
        <p:spPr bwMode="auto">
          <a:xfrm>
            <a:off x="6516688" y="2708275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8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0"/>
            <a:ext cx="230505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5068888" y="109538"/>
            <a:ext cx="2132012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1628775"/>
            <a:ext cx="20875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19475" y="549275"/>
            <a:ext cx="9366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7400" y="692150"/>
            <a:ext cx="7207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35825" y="2060575"/>
            <a:ext cx="6492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pic>
        <p:nvPicPr>
          <p:cNvPr id="22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1204964" y="998067"/>
            <a:ext cx="1169456" cy="1169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7236495" y="764903"/>
            <a:ext cx="1083560" cy="108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2867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7885113" y="6021388"/>
            <a:ext cx="935037" cy="5032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00113" y="5805488"/>
            <a:ext cx="2232025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36 : 6</a:t>
            </a:r>
          </a:p>
        </p:txBody>
      </p:sp>
      <p:sp>
        <p:nvSpPr>
          <p:cNvPr id="28680" name="TextBox 13"/>
          <p:cNvSpPr txBox="1">
            <a:spLocks noChangeArrowheads="1"/>
          </p:cNvSpPr>
          <p:nvPr/>
        </p:nvSpPr>
        <p:spPr bwMode="auto">
          <a:xfrm>
            <a:off x="3492500" y="476250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</a:t>
            </a:r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81" name="TextBox 14"/>
          <p:cNvSpPr txBox="1">
            <a:spLocks noChangeArrowheads="1"/>
          </p:cNvSpPr>
          <p:nvPr/>
        </p:nvSpPr>
        <p:spPr bwMode="auto">
          <a:xfrm>
            <a:off x="5795963" y="765175"/>
            <a:ext cx="100806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8682" name="TextBox 15"/>
          <p:cNvSpPr txBox="1">
            <a:spLocks noChangeArrowheads="1"/>
          </p:cNvSpPr>
          <p:nvPr/>
        </p:nvSpPr>
        <p:spPr bwMode="auto">
          <a:xfrm>
            <a:off x="6516688" y="2708275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8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0"/>
            <a:ext cx="230505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5068888" y="109538"/>
            <a:ext cx="2132012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1628775"/>
            <a:ext cx="20875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19475" y="549275"/>
            <a:ext cx="9366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7400" y="692150"/>
            <a:ext cx="7207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35825" y="2060575"/>
            <a:ext cx="6492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pic>
        <p:nvPicPr>
          <p:cNvPr id="22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977242" y="1058379"/>
            <a:ext cx="1471695" cy="1471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7170093" y="770510"/>
            <a:ext cx="1111658" cy="111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29699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7885113" y="6021388"/>
            <a:ext cx="935037" cy="5032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00113" y="5805488"/>
            <a:ext cx="2232025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42 : 7</a:t>
            </a:r>
          </a:p>
        </p:txBody>
      </p:sp>
      <p:sp>
        <p:nvSpPr>
          <p:cNvPr id="29704" name="TextBox 13"/>
          <p:cNvSpPr txBox="1">
            <a:spLocks noChangeArrowheads="1"/>
          </p:cNvSpPr>
          <p:nvPr/>
        </p:nvSpPr>
        <p:spPr bwMode="auto">
          <a:xfrm>
            <a:off x="3492500" y="476250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</a:t>
            </a:r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5" name="TextBox 14"/>
          <p:cNvSpPr txBox="1">
            <a:spLocks noChangeArrowheads="1"/>
          </p:cNvSpPr>
          <p:nvPr/>
        </p:nvSpPr>
        <p:spPr bwMode="auto">
          <a:xfrm>
            <a:off x="5795963" y="765175"/>
            <a:ext cx="100806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9706" name="TextBox 15"/>
          <p:cNvSpPr txBox="1">
            <a:spLocks noChangeArrowheads="1"/>
          </p:cNvSpPr>
          <p:nvPr/>
        </p:nvSpPr>
        <p:spPr bwMode="auto">
          <a:xfrm>
            <a:off x="6516688" y="2708275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8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0"/>
            <a:ext cx="230505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5068888" y="109538"/>
            <a:ext cx="2132012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1628775"/>
            <a:ext cx="20875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19475" y="549275"/>
            <a:ext cx="9366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7400" y="692150"/>
            <a:ext cx="7207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35825" y="2060575"/>
            <a:ext cx="6492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pic>
        <p:nvPicPr>
          <p:cNvPr id="22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1247815" y="1040919"/>
            <a:ext cx="1384198" cy="1384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7211756" y="740163"/>
            <a:ext cx="959588" cy="9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072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7885113" y="6021388"/>
            <a:ext cx="935037" cy="5032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7-конечная звезда 11">
            <a:hlinkClick r:id="" action="ppaction://hlinkshowjump?jump=nextslide"/>
          </p:cNvPr>
          <p:cNvSpPr/>
          <p:nvPr/>
        </p:nvSpPr>
        <p:spPr>
          <a:xfrm rot="420520">
            <a:off x="7667625" y="5876925"/>
            <a:ext cx="792163" cy="792163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00113" y="5805488"/>
            <a:ext cx="2232025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56 : 8</a:t>
            </a:r>
          </a:p>
        </p:txBody>
      </p:sp>
      <p:sp>
        <p:nvSpPr>
          <p:cNvPr id="30728" name="TextBox 13"/>
          <p:cNvSpPr txBox="1">
            <a:spLocks noChangeArrowheads="1"/>
          </p:cNvSpPr>
          <p:nvPr/>
        </p:nvSpPr>
        <p:spPr bwMode="auto">
          <a:xfrm>
            <a:off x="3492500" y="476250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</a:t>
            </a:r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9" name="TextBox 14"/>
          <p:cNvSpPr txBox="1">
            <a:spLocks noChangeArrowheads="1"/>
          </p:cNvSpPr>
          <p:nvPr/>
        </p:nvSpPr>
        <p:spPr bwMode="auto">
          <a:xfrm>
            <a:off x="5795963" y="765175"/>
            <a:ext cx="100806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0730" name="TextBox 15"/>
          <p:cNvSpPr txBox="1">
            <a:spLocks noChangeArrowheads="1"/>
          </p:cNvSpPr>
          <p:nvPr/>
        </p:nvSpPr>
        <p:spPr bwMode="auto">
          <a:xfrm>
            <a:off x="6516688" y="2708275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8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0"/>
            <a:ext cx="230505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5068888" y="109538"/>
            <a:ext cx="2132012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1628775"/>
            <a:ext cx="20875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19475" y="549275"/>
            <a:ext cx="9366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7400" y="692150"/>
            <a:ext cx="7207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35825" y="2060575"/>
            <a:ext cx="6492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pic>
        <p:nvPicPr>
          <p:cNvPr id="22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1121422" y="1130549"/>
            <a:ext cx="1111658" cy="111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7453996" y="694373"/>
            <a:ext cx="1090968" cy="109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4099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7885113" y="6021388"/>
            <a:ext cx="935037" cy="5032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00113" y="5805488"/>
            <a:ext cx="2232025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18 : 3</a:t>
            </a:r>
          </a:p>
        </p:txBody>
      </p:sp>
      <p:sp>
        <p:nvSpPr>
          <p:cNvPr id="4104" name="TextBox 13"/>
          <p:cNvSpPr txBox="1">
            <a:spLocks noChangeArrowheads="1"/>
          </p:cNvSpPr>
          <p:nvPr/>
        </p:nvSpPr>
        <p:spPr bwMode="auto">
          <a:xfrm>
            <a:off x="3492500" y="476250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</a:t>
            </a:r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5" name="TextBox 14"/>
          <p:cNvSpPr txBox="1">
            <a:spLocks noChangeArrowheads="1"/>
          </p:cNvSpPr>
          <p:nvPr/>
        </p:nvSpPr>
        <p:spPr bwMode="auto">
          <a:xfrm>
            <a:off x="5795963" y="765175"/>
            <a:ext cx="100806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106" name="TextBox 15"/>
          <p:cNvSpPr txBox="1">
            <a:spLocks noChangeArrowheads="1"/>
          </p:cNvSpPr>
          <p:nvPr/>
        </p:nvSpPr>
        <p:spPr bwMode="auto">
          <a:xfrm>
            <a:off x="6516688" y="2708275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8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0"/>
            <a:ext cx="230505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5068888" y="109538"/>
            <a:ext cx="2132012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1628775"/>
            <a:ext cx="20875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19475" y="549275"/>
            <a:ext cx="9366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7400" y="692150"/>
            <a:ext cx="7207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35825" y="2060575"/>
            <a:ext cx="6492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pic>
        <p:nvPicPr>
          <p:cNvPr id="1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908720"/>
            <a:ext cx="1115863" cy="1115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692696"/>
            <a:ext cx="1043806" cy="104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174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7885113" y="6021388"/>
            <a:ext cx="935037" cy="5032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00113" y="5805488"/>
            <a:ext cx="2232025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45 : 9</a:t>
            </a:r>
          </a:p>
        </p:txBody>
      </p:sp>
      <p:sp>
        <p:nvSpPr>
          <p:cNvPr id="31752" name="TextBox 13"/>
          <p:cNvSpPr txBox="1">
            <a:spLocks noChangeArrowheads="1"/>
          </p:cNvSpPr>
          <p:nvPr/>
        </p:nvSpPr>
        <p:spPr bwMode="auto">
          <a:xfrm>
            <a:off x="3492500" y="476250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</a:t>
            </a:r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3" name="TextBox 14"/>
          <p:cNvSpPr txBox="1">
            <a:spLocks noChangeArrowheads="1"/>
          </p:cNvSpPr>
          <p:nvPr/>
        </p:nvSpPr>
        <p:spPr bwMode="auto">
          <a:xfrm>
            <a:off x="5795963" y="765175"/>
            <a:ext cx="100806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1754" name="TextBox 15"/>
          <p:cNvSpPr txBox="1">
            <a:spLocks noChangeArrowheads="1"/>
          </p:cNvSpPr>
          <p:nvPr/>
        </p:nvSpPr>
        <p:spPr bwMode="auto">
          <a:xfrm>
            <a:off x="6516688" y="2708275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8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0"/>
            <a:ext cx="230505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5068888" y="109538"/>
            <a:ext cx="2132012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1628775"/>
            <a:ext cx="20875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19475" y="549275"/>
            <a:ext cx="9366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7400" y="692150"/>
            <a:ext cx="7207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35825" y="2060575"/>
            <a:ext cx="6492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pic>
        <p:nvPicPr>
          <p:cNvPr id="22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1375173" y="1240285"/>
            <a:ext cx="939865" cy="939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7233531" y="761940"/>
            <a:ext cx="1068710" cy="1068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2771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7885113" y="6021388"/>
            <a:ext cx="935037" cy="5032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00113" y="5805488"/>
            <a:ext cx="2232025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42 : 6</a:t>
            </a:r>
          </a:p>
        </p:txBody>
      </p:sp>
      <p:sp>
        <p:nvSpPr>
          <p:cNvPr id="32776" name="TextBox 13"/>
          <p:cNvSpPr txBox="1">
            <a:spLocks noChangeArrowheads="1"/>
          </p:cNvSpPr>
          <p:nvPr/>
        </p:nvSpPr>
        <p:spPr bwMode="auto">
          <a:xfrm>
            <a:off x="3492500" y="476250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</a:t>
            </a:r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7" name="TextBox 14"/>
          <p:cNvSpPr txBox="1">
            <a:spLocks noChangeArrowheads="1"/>
          </p:cNvSpPr>
          <p:nvPr/>
        </p:nvSpPr>
        <p:spPr bwMode="auto">
          <a:xfrm>
            <a:off x="5795963" y="765175"/>
            <a:ext cx="100806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2778" name="TextBox 15"/>
          <p:cNvSpPr txBox="1">
            <a:spLocks noChangeArrowheads="1"/>
          </p:cNvSpPr>
          <p:nvPr/>
        </p:nvSpPr>
        <p:spPr bwMode="auto">
          <a:xfrm>
            <a:off x="6516688" y="2708275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8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0"/>
            <a:ext cx="230505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5068888" y="109538"/>
            <a:ext cx="2132012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1628775"/>
            <a:ext cx="20875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19475" y="549275"/>
            <a:ext cx="9366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7400" y="692150"/>
            <a:ext cx="7207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35825" y="2060575"/>
            <a:ext cx="6492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pic>
        <p:nvPicPr>
          <p:cNvPr id="22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1016293" y="1169437"/>
            <a:ext cx="945673" cy="94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7164486" y="836912"/>
            <a:ext cx="1083560" cy="108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379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7885113" y="6021388"/>
            <a:ext cx="935037" cy="5032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00113" y="5805488"/>
            <a:ext cx="2232025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28 : 7</a:t>
            </a:r>
          </a:p>
        </p:txBody>
      </p:sp>
      <p:sp>
        <p:nvSpPr>
          <p:cNvPr id="33800" name="TextBox 13"/>
          <p:cNvSpPr txBox="1">
            <a:spLocks noChangeArrowheads="1"/>
          </p:cNvSpPr>
          <p:nvPr/>
        </p:nvSpPr>
        <p:spPr bwMode="auto">
          <a:xfrm>
            <a:off x="3492500" y="476250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</a:t>
            </a:r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1" name="TextBox 14"/>
          <p:cNvSpPr txBox="1">
            <a:spLocks noChangeArrowheads="1"/>
          </p:cNvSpPr>
          <p:nvPr/>
        </p:nvSpPr>
        <p:spPr bwMode="auto">
          <a:xfrm>
            <a:off x="5795963" y="765175"/>
            <a:ext cx="100806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3802" name="TextBox 15"/>
          <p:cNvSpPr txBox="1">
            <a:spLocks noChangeArrowheads="1"/>
          </p:cNvSpPr>
          <p:nvPr/>
        </p:nvSpPr>
        <p:spPr bwMode="auto">
          <a:xfrm>
            <a:off x="6516688" y="2708275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8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0"/>
            <a:ext cx="230505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5068888" y="109538"/>
            <a:ext cx="2132012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1628775"/>
            <a:ext cx="20875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19475" y="549275"/>
            <a:ext cx="9366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7400" y="692150"/>
            <a:ext cx="7207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35825" y="2060575"/>
            <a:ext cx="6492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pic>
        <p:nvPicPr>
          <p:cNvPr id="22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1287183" y="1224304"/>
            <a:ext cx="859777" cy="859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7423845" y="808236"/>
            <a:ext cx="939865" cy="939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4819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7885113" y="6021388"/>
            <a:ext cx="935037" cy="5032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00113" y="5805488"/>
            <a:ext cx="2232025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48 : 6</a:t>
            </a:r>
          </a:p>
        </p:txBody>
      </p:sp>
      <p:sp>
        <p:nvSpPr>
          <p:cNvPr id="34824" name="TextBox 13"/>
          <p:cNvSpPr txBox="1">
            <a:spLocks noChangeArrowheads="1"/>
          </p:cNvSpPr>
          <p:nvPr/>
        </p:nvSpPr>
        <p:spPr bwMode="auto">
          <a:xfrm>
            <a:off x="3492500" y="476250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</a:t>
            </a:r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25" name="TextBox 14"/>
          <p:cNvSpPr txBox="1">
            <a:spLocks noChangeArrowheads="1"/>
          </p:cNvSpPr>
          <p:nvPr/>
        </p:nvSpPr>
        <p:spPr bwMode="auto">
          <a:xfrm>
            <a:off x="5795963" y="765175"/>
            <a:ext cx="100806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4826" name="TextBox 15"/>
          <p:cNvSpPr txBox="1">
            <a:spLocks noChangeArrowheads="1"/>
          </p:cNvSpPr>
          <p:nvPr/>
        </p:nvSpPr>
        <p:spPr bwMode="auto">
          <a:xfrm>
            <a:off x="6516688" y="2708275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8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0"/>
            <a:ext cx="230505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5068888" y="109538"/>
            <a:ext cx="2132012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1628775"/>
            <a:ext cx="20875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19475" y="549275"/>
            <a:ext cx="9366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7400" y="692150"/>
            <a:ext cx="7207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35825" y="2060575"/>
            <a:ext cx="6492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pic>
        <p:nvPicPr>
          <p:cNvPr id="22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1303165" y="1240285"/>
            <a:ext cx="939865" cy="939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7533580" y="917972"/>
            <a:ext cx="768072" cy="76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584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7885113" y="6021388"/>
            <a:ext cx="935037" cy="5032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00113" y="5805488"/>
            <a:ext cx="2232025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56 : 7</a:t>
            </a:r>
          </a:p>
        </p:txBody>
      </p:sp>
      <p:sp>
        <p:nvSpPr>
          <p:cNvPr id="35848" name="TextBox 13"/>
          <p:cNvSpPr txBox="1">
            <a:spLocks noChangeArrowheads="1"/>
          </p:cNvSpPr>
          <p:nvPr/>
        </p:nvSpPr>
        <p:spPr bwMode="auto">
          <a:xfrm>
            <a:off x="3492500" y="476250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</a:t>
            </a:r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9" name="TextBox 14"/>
          <p:cNvSpPr txBox="1">
            <a:spLocks noChangeArrowheads="1"/>
          </p:cNvSpPr>
          <p:nvPr/>
        </p:nvSpPr>
        <p:spPr bwMode="auto">
          <a:xfrm>
            <a:off x="5795963" y="765175"/>
            <a:ext cx="100806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5850" name="TextBox 15"/>
          <p:cNvSpPr txBox="1">
            <a:spLocks noChangeArrowheads="1"/>
          </p:cNvSpPr>
          <p:nvPr/>
        </p:nvSpPr>
        <p:spPr bwMode="auto">
          <a:xfrm>
            <a:off x="6516688" y="2708275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8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0"/>
            <a:ext cx="230505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5068888" y="109538"/>
            <a:ext cx="2132012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1628775"/>
            <a:ext cx="20875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19475" y="549275"/>
            <a:ext cx="9366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7400" y="692150"/>
            <a:ext cx="7207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35825" y="2060575"/>
            <a:ext cx="6492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pic>
        <p:nvPicPr>
          <p:cNvPr id="22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1442733" y="1235838"/>
            <a:ext cx="917575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7363370" y="819771"/>
            <a:ext cx="997663" cy="99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686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7885113" y="6021388"/>
            <a:ext cx="935037" cy="5032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00113" y="5805488"/>
            <a:ext cx="2232025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49 : 7</a:t>
            </a:r>
          </a:p>
        </p:txBody>
      </p:sp>
      <p:sp>
        <p:nvSpPr>
          <p:cNvPr id="36872" name="TextBox 13"/>
          <p:cNvSpPr txBox="1">
            <a:spLocks noChangeArrowheads="1"/>
          </p:cNvSpPr>
          <p:nvPr/>
        </p:nvSpPr>
        <p:spPr bwMode="auto">
          <a:xfrm>
            <a:off x="3492500" y="476250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</a:t>
            </a:r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73" name="TextBox 14"/>
          <p:cNvSpPr txBox="1">
            <a:spLocks noChangeArrowheads="1"/>
          </p:cNvSpPr>
          <p:nvPr/>
        </p:nvSpPr>
        <p:spPr bwMode="auto">
          <a:xfrm>
            <a:off x="5795963" y="765175"/>
            <a:ext cx="100806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6874" name="TextBox 15"/>
          <p:cNvSpPr txBox="1">
            <a:spLocks noChangeArrowheads="1"/>
          </p:cNvSpPr>
          <p:nvPr/>
        </p:nvSpPr>
        <p:spPr bwMode="auto">
          <a:xfrm>
            <a:off x="6516688" y="2708275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8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0"/>
            <a:ext cx="230505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5068888" y="109538"/>
            <a:ext cx="2132012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1628775"/>
            <a:ext cx="20875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19475" y="549275"/>
            <a:ext cx="9366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7400" y="692150"/>
            <a:ext cx="7207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35825" y="2060575"/>
            <a:ext cx="6492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pic>
        <p:nvPicPr>
          <p:cNvPr id="22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1781510" y="1286582"/>
            <a:ext cx="811020" cy="811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7542150" y="998550"/>
            <a:ext cx="811020" cy="811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7891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7885113" y="6021388"/>
            <a:ext cx="935037" cy="5032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00113" y="5805488"/>
            <a:ext cx="2232025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54 : 6</a:t>
            </a:r>
          </a:p>
        </p:txBody>
      </p:sp>
      <p:sp>
        <p:nvSpPr>
          <p:cNvPr id="37896" name="TextBox 13"/>
          <p:cNvSpPr txBox="1">
            <a:spLocks noChangeArrowheads="1"/>
          </p:cNvSpPr>
          <p:nvPr/>
        </p:nvSpPr>
        <p:spPr bwMode="auto">
          <a:xfrm>
            <a:off x="3492500" y="476250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</a:t>
            </a:r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7" name="TextBox 14"/>
          <p:cNvSpPr txBox="1">
            <a:spLocks noChangeArrowheads="1"/>
          </p:cNvSpPr>
          <p:nvPr/>
        </p:nvSpPr>
        <p:spPr bwMode="auto">
          <a:xfrm>
            <a:off x="5795963" y="765175"/>
            <a:ext cx="100806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7898" name="TextBox 15"/>
          <p:cNvSpPr txBox="1">
            <a:spLocks noChangeArrowheads="1"/>
          </p:cNvSpPr>
          <p:nvPr/>
        </p:nvSpPr>
        <p:spPr bwMode="auto">
          <a:xfrm>
            <a:off x="6516688" y="2708275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8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0"/>
            <a:ext cx="230505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5068888" y="109538"/>
            <a:ext cx="2132012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1628775"/>
            <a:ext cx="20875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19475" y="549275"/>
            <a:ext cx="9366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7400" y="692150"/>
            <a:ext cx="7207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35825" y="2060575"/>
            <a:ext cx="6492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pic>
        <p:nvPicPr>
          <p:cNvPr id="22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1383742" y="816807"/>
            <a:ext cx="982813" cy="98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7226440" y="754847"/>
            <a:ext cx="1033170" cy="1033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891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7885113" y="6021388"/>
            <a:ext cx="935037" cy="5032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00113" y="5805488"/>
            <a:ext cx="2232025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63 : 7</a:t>
            </a:r>
          </a:p>
        </p:txBody>
      </p:sp>
      <p:sp>
        <p:nvSpPr>
          <p:cNvPr id="38920" name="TextBox 13"/>
          <p:cNvSpPr txBox="1">
            <a:spLocks noChangeArrowheads="1"/>
          </p:cNvSpPr>
          <p:nvPr/>
        </p:nvSpPr>
        <p:spPr bwMode="auto">
          <a:xfrm>
            <a:off x="3492500" y="476250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</a:t>
            </a:r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21" name="TextBox 14"/>
          <p:cNvSpPr txBox="1">
            <a:spLocks noChangeArrowheads="1"/>
          </p:cNvSpPr>
          <p:nvPr/>
        </p:nvSpPr>
        <p:spPr bwMode="auto">
          <a:xfrm>
            <a:off x="5795963" y="765175"/>
            <a:ext cx="100806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8922" name="TextBox 15"/>
          <p:cNvSpPr txBox="1">
            <a:spLocks noChangeArrowheads="1"/>
          </p:cNvSpPr>
          <p:nvPr/>
        </p:nvSpPr>
        <p:spPr bwMode="auto">
          <a:xfrm>
            <a:off x="6516688" y="2708275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8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0"/>
            <a:ext cx="230505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5068888" y="109538"/>
            <a:ext cx="2132012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1628775"/>
            <a:ext cx="20875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19475" y="549275"/>
            <a:ext cx="9366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7400" y="692150"/>
            <a:ext cx="7207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35825" y="2060575"/>
            <a:ext cx="6492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pic>
        <p:nvPicPr>
          <p:cNvPr id="22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1575216" y="1008278"/>
            <a:ext cx="859777" cy="859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7078300" y="750725"/>
            <a:ext cx="1012512" cy="101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9939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7885113" y="6021388"/>
            <a:ext cx="935037" cy="5032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00113" y="5805488"/>
            <a:ext cx="2232025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54 : 9</a:t>
            </a:r>
          </a:p>
        </p:txBody>
      </p:sp>
      <p:sp>
        <p:nvSpPr>
          <p:cNvPr id="39944" name="TextBox 13"/>
          <p:cNvSpPr txBox="1">
            <a:spLocks noChangeArrowheads="1"/>
          </p:cNvSpPr>
          <p:nvPr/>
        </p:nvSpPr>
        <p:spPr bwMode="auto">
          <a:xfrm>
            <a:off x="3492500" y="476250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</a:t>
            </a:r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45" name="TextBox 14"/>
          <p:cNvSpPr txBox="1">
            <a:spLocks noChangeArrowheads="1"/>
          </p:cNvSpPr>
          <p:nvPr/>
        </p:nvSpPr>
        <p:spPr bwMode="auto">
          <a:xfrm>
            <a:off x="5795963" y="765175"/>
            <a:ext cx="100806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9946" name="TextBox 15"/>
          <p:cNvSpPr txBox="1">
            <a:spLocks noChangeArrowheads="1"/>
          </p:cNvSpPr>
          <p:nvPr/>
        </p:nvSpPr>
        <p:spPr bwMode="auto">
          <a:xfrm>
            <a:off x="6516688" y="2708275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8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0"/>
            <a:ext cx="230505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5068888" y="109538"/>
            <a:ext cx="2132012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1628775"/>
            <a:ext cx="20875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19475" y="549275"/>
            <a:ext cx="9366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7400" y="692150"/>
            <a:ext cx="7207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35825" y="2060575"/>
            <a:ext cx="6492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pic>
        <p:nvPicPr>
          <p:cNvPr id="24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908720"/>
            <a:ext cx="1115863" cy="1115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692696"/>
            <a:ext cx="1216223" cy="121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4096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7885113" y="6021388"/>
            <a:ext cx="935037" cy="5032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00113" y="5805488"/>
            <a:ext cx="2232025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72 : 8</a:t>
            </a:r>
          </a:p>
        </p:txBody>
      </p:sp>
      <p:sp>
        <p:nvSpPr>
          <p:cNvPr id="40968" name="TextBox 13"/>
          <p:cNvSpPr txBox="1">
            <a:spLocks noChangeArrowheads="1"/>
          </p:cNvSpPr>
          <p:nvPr/>
        </p:nvSpPr>
        <p:spPr bwMode="auto">
          <a:xfrm>
            <a:off x="3492500" y="476250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</a:t>
            </a:r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9" name="TextBox 14"/>
          <p:cNvSpPr txBox="1">
            <a:spLocks noChangeArrowheads="1"/>
          </p:cNvSpPr>
          <p:nvPr/>
        </p:nvSpPr>
        <p:spPr bwMode="auto">
          <a:xfrm>
            <a:off x="5795963" y="765175"/>
            <a:ext cx="100806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0970" name="TextBox 15"/>
          <p:cNvSpPr txBox="1">
            <a:spLocks noChangeArrowheads="1"/>
          </p:cNvSpPr>
          <p:nvPr/>
        </p:nvSpPr>
        <p:spPr bwMode="auto">
          <a:xfrm>
            <a:off x="6516688" y="2708275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8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0"/>
            <a:ext cx="230505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5068888" y="109538"/>
            <a:ext cx="2132012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1628775"/>
            <a:ext cx="20875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19475" y="549275"/>
            <a:ext cx="9366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7400" y="692150"/>
            <a:ext cx="7207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35825" y="2060575"/>
            <a:ext cx="6492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pic>
        <p:nvPicPr>
          <p:cNvPr id="22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980728"/>
            <a:ext cx="971748" cy="971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764704"/>
            <a:ext cx="1115863" cy="1115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512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7885113" y="6021388"/>
            <a:ext cx="935037" cy="5032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00113" y="5805488"/>
            <a:ext cx="2232025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21 : 7</a:t>
            </a:r>
          </a:p>
        </p:txBody>
      </p:sp>
      <p:sp>
        <p:nvSpPr>
          <p:cNvPr id="5128" name="TextBox 13"/>
          <p:cNvSpPr txBox="1">
            <a:spLocks noChangeArrowheads="1"/>
          </p:cNvSpPr>
          <p:nvPr/>
        </p:nvSpPr>
        <p:spPr bwMode="auto">
          <a:xfrm>
            <a:off x="3492500" y="476250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</a:t>
            </a:r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9" name="TextBox 14"/>
          <p:cNvSpPr txBox="1">
            <a:spLocks noChangeArrowheads="1"/>
          </p:cNvSpPr>
          <p:nvPr/>
        </p:nvSpPr>
        <p:spPr bwMode="auto">
          <a:xfrm>
            <a:off x="5795963" y="765175"/>
            <a:ext cx="100806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130" name="TextBox 15"/>
          <p:cNvSpPr txBox="1">
            <a:spLocks noChangeArrowheads="1"/>
          </p:cNvSpPr>
          <p:nvPr/>
        </p:nvSpPr>
        <p:spPr bwMode="auto">
          <a:xfrm>
            <a:off x="6516688" y="2708275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8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0"/>
            <a:ext cx="230505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5068888" y="109538"/>
            <a:ext cx="2132012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1628775"/>
            <a:ext cx="20875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19475" y="549275"/>
            <a:ext cx="9366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7400" y="692150"/>
            <a:ext cx="7207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35825" y="2060575"/>
            <a:ext cx="6492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pic>
        <p:nvPicPr>
          <p:cNvPr id="1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980728"/>
            <a:ext cx="1115863" cy="1115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836712"/>
            <a:ext cx="899690" cy="899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4198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7885113" y="6021388"/>
            <a:ext cx="935037" cy="5032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00113" y="5805488"/>
            <a:ext cx="2232025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81 : 9</a:t>
            </a:r>
          </a:p>
        </p:txBody>
      </p:sp>
      <p:sp>
        <p:nvSpPr>
          <p:cNvPr id="41992" name="TextBox 13"/>
          <p:cNvSpPr txBox="1">
            <a:spLocks noChangeArrowheads="1"/>
          </p:cNvSpPr>
          <p:nvPr/>
        </p:nvSpPr>
        <p:spPr bwMode="auto">
          <a:xfrm>
            <a:off x="3492500" y="476250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</a:t>
            </a:r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93" name="TextBox 14"/>
          <p:cNvSpPr txBox="1">
            <a:spLocks noChangeArrowheads="1"/>
          </p:cNvSpPr>
          <p:nvPr/>
        </p:nvSpPr>
        <p:spPr bwMode="auto">
          <a:xfrm>
            <a:off x="5795963" y="765175"/>
            <a:ext cx="100806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1994" name="TextBox 15"/>
          <p:cNvSpPr txBox="1">
            <a:spLocks noChangeArrowheads="1"/>
          </p:cNvSpPr>
          <p:nvPr/>
        </p:nvSpPr>
        <p:spPr bwMode="auto">
          <a:xfrm>
            <a:off x="6516688" y="2708275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8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0"/>
            <a:ext cx="230505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5068888" y="109538"/>
            <a:ext cx="2132012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1628775"/>
            <a:ext cx="20875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19475" y="549275"/>
            <a:ext cx="9366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7400" y="692150"/>
            <a:ext cx="7207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35825" y="2060575"/>
            <a:ext cx="6492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pic>
        <p:nvPicPr>
          <p:cNvPr id="22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052736"/>
            <a:ext cx="1187921" cy="1187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548680"/>
            <a:ext cx="1187921" cy="1187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43011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7885113" y="6021388"/>
            <a:ext cx="935037" cy="5032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00113" y="5805488"/>
            <a:ext cx="2232025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72 : 9</a:t>
            </a:r>
          </a:p>
        </p:txBody>
      </p:sp>
      <p:sp>
        <p:nvSpPr>
          <p:cNvPr id="43016" name="TextBox 13"/>
          <p:cNvSpPr txBox="1">
            <a:spLocks noChangeArrowheads="1"/>
          </p:cNvSpPr>
          <p:nvPr/>
        </p:nvSpPr>
        <p:spPr bwMode="auto">
          <a:xfrm>
            <a:off x="3492500" y="476250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</a:t>
            </a:r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7" name="TextBox 14"/>
          <p:cNvSpPr txBox="1">
            <a:spLocks noChangeArrowheads="1"/>
          </p:cNvSpPr>
          <p:nvPr/>
        </p:nvSpPr>
        <p:spPr bwMode="auto">
          <a:xfrm>
            <a:off x="5795963" y="765175"/>
            <a:ext cx="100806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3018" name="TextBox 15"/>
          <p:cNvSpPr txBox="1">
            <a:spLocks noChangeArrowheads="1"/>
          </p:cNvSpPr>
          <p:nvPr/>
        </p:nvSpPr>
        <p:spPr bwMode="auto">
          <a:xfrm>
            <a:off x="6516688" y="2708275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8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0"/>
            <a:ext cx="230505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5068888" y="109538"/>
            <a:ext cx="2132012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1628775"/>
            <a:ext cx="20875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19475" y="549275"/>
            <a:ext cx="9366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7400" y="692150"/>
            <a:ext cx="7207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35825" y="2060575"/>
            <a:ext cx="6492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pic>
        <p:nvPicPr>
          <p:cNvPr id="22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908720"/>
            <a:ext cx="1115863" cy="1115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548680"/>
            <a:ext cx="1115863" cy="1115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4403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7885113" y="6021388"/>
            <a:ext cx="935037" cy="5032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00113" y="5805488"/>
            <a:ext cx="2232025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63 : 9</a:t>
            </a:r>
          </a:p>
        </p:txBody>
      </p:sp>
      <p:sp>
        <p:nvSpPr>
          <p:cNvPr id="44040" name="TextBox 13"/>
          <p:cNvSpPr txBox="1">
            <a:spLocks noChangeArrowheads="1"/>
          </p:cNvSpPr>
          <p:nvPr/>
        </p:nvSpPr>
        <p:spPr bwMode="auto">
          <a:xfrm>
            <a:off x="3492500" y="476250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</a:t>
            </a:r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41" name="TextBox 14"/>
          <p:cNvSpPr txBox="1">
            <a:spLocks noChangeArrowheads="1"/>
          </p:cNvSpPr>
          <p:nvPr/>
        </p:nvSpPr>
        <p:spPr bwMode="auto">
          <a:xfrm>
            <a:off x="5795963" y="765175"/>
            <a:ext cx="100806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4042" name="TextBox 15"/>
          <p:cNvSpPr txBox="1">
            <a:spLocks noChangeArrowheads="1"/>
          </p:cNvSpPr>
          <p:nvPr/>
        </p:nvSpPr>
        <p:spPr bwMode="auto">
          <a:xfrm>
            <a:off x="6516688" y="2708275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8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0"/>
            <a:ext cx="230505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5068888" y="109538"/>
            <a:ext cx="2132012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1628775"/>
            <a:ext cx="20875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19475" y="549275"/>
            <a:ext cx="9366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7400" y="692150"/>
            <a:ext cx="7207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35825" y="2060575"/>
            <a:ext cx="6492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pic>
        <p:nvPicPr>
          <p:cNvPr id="22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836712"/>
            <a:ext cx="1115863" cy="1115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620688"/>
            <a:ext cx="1332036" cy="133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4403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Автор презентации:</a:t>
            </a:r>
            <a:b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 учитель начальных классов </a:t>
            </a:r>
            <a:b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МКОУ </a:t>
            </a:r>
            <a:r>
              <a:rPr lang="ru-RU" sz="2400" b="1" i="1" dirty="0" err="1" smtClean="0">
                <a:solidFill>
                  <a:schemeClr val="accent3">
                    <a:lumMod val="50000"/>
                  </a:schemeClr>
                </a:solidFill>
              </a:rPr>
              <a:t>Архиповской</a:t>
            </a: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 СОШ</a:t>
            </a:r>
            <a:b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 Ивановской области</a:t>
            </a:r>
            <a:b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400" b="1" i="1" dirty="0" err="1" smtClean="0">
                <a:solidFill>
                  <a:schemeClr val="accent3">
                    <a:lumMod val="50000"/>
                  </a:schemeClr>
                </a:solidFill>
              </a:rPr>
              <a:t>Копырялова</a:t>
            </a: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 Алевтина Николаевна</a:t>
            </a:r>
            <a:b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Интернет – ресурсы:</a:t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7030A0"/>
                </a:solidFill>
              </a:rPr>
              <a:t/>
            </a:r>
            <a:br>
              <a:rPr lang="ru-RU" sz="2000" dirty="0" smtClean="0">
                <a:solidFill>
                  <a:srgbClr val="7030A0"/>
                </a:solidFill>
              </a:rPr>
            </a:br>
            <a:endParaRPr lang="ru-RU" sz="2000" dirty="0" smtClean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206578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0070C0"/>
                </a:solidFill>
                <a:latin typeface="Calibri" pitchFamily="34" charset="0"/>
                <a:hlinkClick r:id="rId3"/>
              </a:rPr>
              <a:t>http://logotipka.ru/skatchatimg/free-images-stars-2.html</a:t>
            </a:r>
            <a:r>
              <a:rPr lang="ru-RU" sz="2400" dirty="0" smtClean="0">
                <a:solidFill>
                  <a:srgbClr val="0070C0"/>
                </a:solidFill>
                <a:latin typeface="Calibri" pitchFamily="34" charset="0"/>
              </a:rPr>
              <a:t> - звезда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7030A0"/>
                </a:solidFill>
              </a:rPr>
              <a:t>Презентация опубликована на сайте - </a:t>
            </a:r>
            <a:r>
              <a:rPr lang="ru-RU" sz="2400" b="1" i="1" dirty="0" err="1" smtClean="0">
                <a:solidFill>
                  <a:srgbClr val="7030A0"/>
                </a:solidFill>
              </a:rPr>
              <a:t>viki.rdf.ru</a:t>
            </a:r>
            <a:endParaRPr lang="ru-RU" sz="2400" b="1" dirty="0" smtClean="0">
              <a:solidFill>
                <a:srgbClr val="7030A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ru-RU" sz="2400" dirty="0" smtClean="0">
              <a:solidFill>
                <a:srgbClr val="0070C0"/>
              </a:solidFill>
              <a:latin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44040" name="TextBox 13"/>
          <p:cNvSpPr txBox="1">
            <a:spLocks noChangeArrowheads="1"/>
          </p:cNvSpPr>
          <p:nvPr/>
        </p:nvSpPr>
        <p:spPr bwMode="auto">
          <a:xfrm>
            <a:off x="3492500" y="476250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</a:t>
            </a:r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41" name="TextBox 14"/>
          <p:cNvSpPr txBox="1">
            <a:spLocks noChangeArrowheads="1"/>
          </p:cNvSpPr>
          <p:nvPr/>
        </p:nvSpPr>
        <p:spPr bwMode="auto">
          <a:xfrm>
            <a:off x="5795963" y="765175"/>
            <a:ext cx="100806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4042" name="TextBox 15"/>
          <p:cNvSpPr txBox="1">
            <a:spLocks noChangeArrowheads="1"/>
          </p:cNvSpPr>
          <p:nvPr/>
        </p:nvSpPr>
        <p:spPr bwMode="auto">
          <a:xfrm>
            <a:off x="6516688" y="2708275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614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7885113" y="6021388"/>
            <a:ext cx="935037" cy="5032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00113" y="5805488"/>
            <a:ext cx="2232025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36 : 4</a:t>
            </a:r>
          </a:p>
        </p:txBody>
      </p:sp>
      <p:sp>
        <p:nvSpPr>
          <p:cNvPr id="6152" name="TextBox 13"/>
          <p:cNvSpPr txBox="1">
            <a:spLocks noChangeArrowheads="1"/>
          </p:cNvSpPr>
          <p:nvPr/>
        </p:nvSpPr>
        <p:spPr bwMode="auto">
          <a:xfrm>
            <a:off x="3492500" y="476250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</a:t>
            </a:r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3" name="TextBox 14"/>
          <p:cNvSpPr txBox="1">
            <a:spLocks noChangeArrowheads="1"/>
          </p:cNvSpPr>
          <p:nvPr/>
        </p:nvSpPr>
        <p:spPr bwMode="auto">
          <a:xfrm>
            <a:off x="5795963" y="765175"/>
            <a:ext cx="100806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154" name="TextBox 15"/>
          <p:cNvSpPr txBox="1">
            <a:spLocks noChangeArrowheads="1"/>
          </p:cNvSpPr>
          <p:nvPr/>
        </p:nvSpPr>
        <p:spPr bwMode="auto">
          <a:xfrm>
            <a:off x="6516688" y="2708275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8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0"/>
            <a:ext cx="230505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5068888" y="109538"/>
            <a:ext cx="2132012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1628775"/>
            <a:ext cx="20875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19475" y="549275"/>
            <a:ext cx="9366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7400" y="692150"/>
            <a:ext cx="7207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35825" y="2060575"/>
            <a:ext cx="6492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pic>
        <p:nvPicPr>
          <p:cNvPr id="1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908720"/>
            <a:ext cx="899690" cy="899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620688"/>
            <a:ext cx="1187921" cy="1187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7171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7885113" y="6021388"/>
            <a:ext cx="935037" cy="5032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00113" y="5805488"/>
            <a:ext cx="2232025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21 : 3</a:t>
            </a:r>
          </a:p>
        </p:txBody>
      </p:sp>
      <p:sp>
        <p:nvSpPr>
          <p:cNvPr id="7176" name="TextBox 13"/>
          <p:cNvSpPr txBox="1">
            <a:spLocks noChangeArrowheads="1"/>
          </p:cNvSpPr>
          <p:nvPr/>
        </p:nvSpPr>
        <p:spPr bwMode="auto">
          <a:xfrm>
            <a:off x="3492500" y="476250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</a:t>
            </a:r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7" name="TextBox 14"/>
          <p:cNvSpPr txBox="1">
            <a:spLocks noChangeArrowheads="1"/>
          </p:cNvSpPr>
          <p:nvPr/>
        </p:nvSpPr>
        <p:spPr bwMode="auto">
          <a:xfrm>
            <a:off x="5795963" y="765175"/>
            <a:ext cx="100806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178" name="TextBox 15"/>
          <p:cNvSpPr txBox="1">
            <a:spLocks noChangeArrowheads="1"/>
          </p:cNvSpPr>
          <p:nvPr/>
        </p:nvSpPr>
        <p:spPr bwMode="auto">
          <a:xfrm>
            <a:off x="6516688" y="2708275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8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0"/>
            <a:ext cx="230505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5068888" y="109538"/>
            <a:ext cx="2132012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1628775"/>
            <a:ext cx="20875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19475" y="549275"/>
            <a:ext cx="9366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7400" y="692150"/>
            <a:ext cx="7207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35825" y="2060575"/>
            <a:ext cx="6492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pic>
        <p:nvPicPr>
          <p:cNvPr id="1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908720"/>
            <a:ext cx="971748" cy="971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764704"/>
            <a:ext cx="1000199" cy="999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819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7885113" y="6021388"/>
            <a:ext cx="935037" cy="5032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00113" y="5805488"/>
            <a:ext cx="2232025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18 : 9</a:t>
            </a:r>
          </a:p>
        </p:txBody>
      </p:sp>
      <p:sp>
        <p:nvSpPr>
          <p:cNvPr id="8200" name="TextBox 13"/>
          <p:cNvSpPr txBox="1">
            <a:spLocks noChangeArrowheads="1"/>
          </p:cNvSpPr>
          <p:nvPr/>
        </p:nvSpPr>
        <p:spPr bwMode="auto">
          <a:xfrm>
            <a:off x="3492500" y="476250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</a:t>
            </a:r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1" name="TextBox 14"/>
          <p:cNvSpPr txBox="1">
            <a:spLocks noChangeArrowheads="1"/>
          </p:cNvSpPr>
          <p:nvPr/>
        </p:nvSpPr>
        <p:spPr bwMode="auto">
          <a:xfrm>
            <a:off x="5795963" y="765175"/>
            <a:ext cx="100806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202" name="TextBox 15"/>
          <p:cNvSpPr txBox="1">
            <a:spLocks noChangeArrowheads="1"/>
          </p:cNvSpPr>
          <p:nvPr/>
        </p:nvSpPr>
        <p:spPr bwMode="auto">
          <a:xfrm>
            <a:off x="6516688" y="2708275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8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0"/>
            <a:ext cx="230505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5068888" y="109538"/>
            <a:ext cx="2132012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1628775"/>
            <a:ext cx="20875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19475" y="549275"/>
            <a:ext cx="9366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7400" y="692150"/>
            <a:ext cx="7207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35825" y="2060575"/>
            <a:ext cx="6492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pic>
        <p:nvPicPr>
          <p:cNvPr id="1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692696"/>
            <a:ext cx="1115863" cy="1115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692696"/>
            <a:ext cx="971748" cy="971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9219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7885113" y="6021388"/>
            <a:ext cx="935037" cy="5032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00113" y="5805488"/>
            <a:ext cx="2232025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16 : 4</a:t>
            </a:r>
          </a:p>
        </p:txBody>
      </p:sp>
      <p:sp>
        <p:nvSpPr>
          <p:cNvPr id="9224" name="TextBox 13"/>
          <p:cNvSpPr txBox="1">
            <a:spLocks noChangeArrowheads="1"/>
          </p:cNvSpPr>
          <p:nvPr/>
        </p:nvSpPr>
        <p:spPr bwMode="auto">
          <a:xfrm>
            <a:off x="3492500" y="476250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</a:t>
            </a:r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5" name="TextBox 14"/>
          <p:cNvSpPr txBox="1">
            <a:spLocks noChangeArrowheads="1"/>
          </p:cNvSpPr>
          <p:nvPr/>
        </p:nvSpPr>
        <p:spPr bwMode="auto">
          <a:xfrm>
            <a:off x="5795963" y="765175"/>
            <a:ext cx="100806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226" name="TextBox 15"/>
          <p:cNvSpPr txBox="1">
            <a:spLocks noChangeArrowheads="1"/>
          </p:cNvSpPr>
          <p:nvPr/>
        </p:nvSpPr>
        <p:spPr bwMode="auto">
          <a:xfrm>
            <a:off x="6516688" y="2708275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8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0"/>
            <a:ext cx="230505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5068888" y="109538"/>
            <a:ext cx="2132012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1628775"/>
            <a:ext cx="20875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19475" y="549275"/>
            <a:ext cx="9366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7400" y="692150"/>
            <a:ext cx="7207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35825" y="2060575"/>
            <a:ext cx="6492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pic>
        <p:nvPicPr>
          <p:cNvPr id="1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980728"/>
            <a:ext cx="1043806" cy="104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692696"/>
            <a:ext cx="712167" cy="71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1024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7885113" y="6021388"/>
            <a:ext cx="935037" cy="5032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00113" y="5805488"/>
            <a:ext cx="2232025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12 : 3</a:t>
            </a:r>
          </a:p>
        </p:txBody>
      </p:sp>
      <p:sp>
        <p:nvSpPr>
          <p:cNvPr id="10248" name="TextBox 13"/>
          <p:cNvSpPr txBox="1">
            <a:spLocks noChangeArrowheads="1"/>
          </p:cNvSpPr>
          <p:nvPr/>
        </p:nvSpPr>
        <p:spPr bwMode="auto">
          <a:xfrm>
            <a:off x="3492500" y="476250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</a:t>
            </a:r>
            <a:endParaRPr lang="ru-RU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9" name="TextBox 14"/>
          <p:cNvSpPr txBox="1">
            <a:spLocks noChangeArrowheads="1"/>
          </p:cNvSpPr>
          <p:nvPr/>
        </p:nvSpPr>
        <p:spPr bwMode="auto">
          <a:xfrm>
            <a:off x="5795963" y="765175"/>
            <a:ext cx="1008062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6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250" name="TextBox 15"/>
          <p:cNvSpPr txBox="1">
            <a:spLocks noChangeArrowheads="1"/>
          </p:cNvSpPr>
          <p:nvPr/>
        </p:nvSpPr>
        <p:spPr bwMode="auto">
          <a:xfrm>
            <a:off x="6516688" y="2708275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8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0"/>
            <a:ext cx="230505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203087" flipV="1">
            <a:off x="5068888" y="109538"/>
            <a:ext cx="2132012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1628775"/>
            <a:ext cx="20875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19475" y="549275"/>
            <a:ext cx="9366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7400" y="692150"/>
            <a:ext cx="7207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35825" y="2060575"/>
            <a:ext cx="6492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pic>
        <p:nvPicPr>
          <p:cNvPr id="16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980728"/>
            <a:ext cx="1187921" cy="1187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 descr="звезда желтая, картинка графика, картинка 150х150, картинка png, картинки бесплатно, скачать без регистр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764704"/>
            <a:ext cx="1152128" cy="1151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453</Words>
  <Application>Microsoft Office PowerPoint</Application>
  <PresentationFormat>Экран (4:3)</PresentationFormat>
  <Paragraphs>301</Paragraphs>
  <Slides>43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Автор презентации:  учитель начальных классов  МКОУ Архиповской СОШ  Ивановской области Копырялова Алевтина Николаевна Интернет – ресурсы: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Алевтина</dc:creator>
  <cp:lastModifiedBy>ALEVTINA</cp:lastModifiedBy>
  <cp:revision>28</cp:revision>
  <dcterms:created xsi:type="dcterms:W3CDTF">2013-10-01T15:17:19Z</dcterms:created>
  <dcterms:modified xsi:type="dcterms:W3CDTF">2014-12-03T14:29:32Z</dcterms:modified>
</cp:coreProperties>
</file>