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1E2381-0CB4-47AD-B180-C6EB635A0A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E044B-B7D4-4140-91BA-B24E7AF327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B5FD0-5200-4998-809E-01CC7931B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E238C-DB2C-47DE-98F6-99EC9967FA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94E0A-46F6-4E3D-9B8F-B0D81E89F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C18D3-E461-4075-B57E-6CA1B08B3C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ADAD5-B4C2-45A2-B76B-389E8E1B6F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8E9B8-3334-48A2-BA48-366B85057A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D9C63-9AC9-4088-9060-0D6E5F72C2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5E9E3-4A96-42A9-A192-AB63D5182A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B34BB-25A5-469A-BD68-BD425A2D40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808000">
              <a:alpha val="39999"/>
            </a:srgbClr>
          </a:solidFill>
          <a:ln w="1587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42000"/>
            </a:srgbClr>
          </a:solidFill>
          <a:ln w="190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B93C9F72-B9F0-4253-B7D6-E502C594CD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2285992"/>
            <a:ext cx="7858180" cy="228601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dirty="0" smtClean="0"/>
              <a:t>5 УРОКОВ,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КОТОРЫЕ  ПРЕПОДНОСИТ   НАМ </a:t>
            </a:r>
            <a:r>
              <a:rPr lang="ru-RU" sz="4800" dirty="0" smtClean="0"/>
              <a:t>ПРИРОДА 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428712"/>
          </a:xfrm>
          <a:ln/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1.</a:t>
            </a:r>
            <a:br>
              <a:rPr lang="ru-RU" dirty="0" smtClean="0"/>
            </a:br>
            <a:r>
              <a:rPr lang="ru-RU" dirty="0" smtClean="0"/>
              <a:t>Реалистичная фокусировка</a:t>
            </a:r>
            <a:r>
              <a:rPr lang="ru-RU" dirty="0"/>
              <a:t> </a:t>
            </a:r>
            <a:br>
              <a:rPr lang="ru-RU" dirty="0"/>
            </a:br>
            <a:endParaRPr lang="ru-RU" dirty="0"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0" y="1714488"/>
            <a:ext cx="4443386" cy="4929222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/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000" u="sng" dirty="0" smtClean="0"/>
              <a:t>ДЯТЕЛ</a:t>
            </a:r>
            <a:r>
              <a:rPr lang="ru-RU" sz="2000" dirty="0" smtClean="0"/>
              <a:t> </a:t>
            </a:r>
            <a:r>
              <a:rPr lang="ru-RU" sz="2000" dirty="0"/>
              <a:t>во многом умнее нас. Да, он бьется головой о дерево, но делает это он очень успешно. Он реалистичен – он не пытается разбить дерево пополам одним ударом, как это хотят сделать многие из нас, и он сфокусирован – он не стучит в дерево со всех сторон. Он фокусировано бьет в одну и ту же точку, медленно продвигаясь к своему червячку. Нам же нужен не червяк, а сразу змей, и найти его мы хотим не в плотном дереве, а лишь присыпанным листьями на земле.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101" name="AutoShape 5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http://knittingblog.net/post/dyatel.jpg"/>
          <p:cNvPicPr>
            <a:picLocks noChangeAspect="1" noChangeArrowheads="1"/>
          </p:cNvPicPr>
          <p:nvPr/>
        </p:nvPicPr>
        <p:blipFill>
          <a:blip r:embed="rId2"/>
          <a:srcRect b="16806"/>
          <a:stretch>
            <a:fillRect/>
          </a:stretch>
        </p:blipFill>
        <p:spPr bwMode="auto">
          <a:xfrm>
            <a:off x="214282" y="1785926"/>
            <a:ext cx="392909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428712"/>
          </a:xfrm>
          <a:ln/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2.</a:t>
            </a:r>
            <a:br>
              <a:rPr lang="ru-RU" dirty="0" smtClean="0"/>
            </a:br>
            <a:r>
              <a:rPr lang="ru-RU" dirty="0" smtClean="0"/>
              <a:t>Урок потока</a:t>
            </a:r>
            <a:r>
              <a:rPr lang="ru-RU" dirty="0"/>
              <a:t> </a:t>
            </a:r>
            <a:br>
              <a:rPr lang="ru-RU" dirty="0"/>
            </a:br>
            <a:endParaRPr lang="ru-RU" dirty="0"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4" y="1643050"/>
            <a:ext cx="4786346" cy="492922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</a:t>
            </a:r>
            <a:r>
              <a:rPr lang="ru-RU" sz="2000" u="sng" dirty="0" smtClean="0"/>
              <a:t>РЫБА</a:t>
            </a:r>
            <a:r>
              <a:rPr lang="ru-RU" sz="2000" dirty="0" smtClean="0"/>
              <a:t> всегда </a:t>
            </a:r>
            <a:r>
              <a:rPr lang="ru-RU" sz="2000" dirty="0"/>
              <a:t>плывет против течения и вопреки общему мнению это правильно. Она это делает не для того чтобы усложнить себе жизнь, а для того чтобы больше воды мимо себя пропустить. Так мимо нее в потоке воды проплывает больше еды и кислорода. Так ее жизнь становится в несколько раз богаче. Мы же, в отличие от рыбы, всегда пытаемся плыть по </a:t>
            </a:r>
            <a:r>
              <a:rPr lang="ru-RU" sz="2000" dirty="0" smtClean="0"/>
              <a:t>течению, не </a:t>
            </a:r>
            <a:r>
              <a:rPr lang="ru-RU" sz="2000" dirty="0"/>
              <a:t>хотим выходить из комфортной зоны и потом удивляемся, почему в жизни было так мало возможностей. Мы хотим выиграть лотерею жизни, даже не купив лотерейного билета.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101" name="AutoShape 5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i.istockimg.com/file_thumbview_approve/8641282/2/stock-illustration-8641282-happy-cartoon-fish.jpg"/>
          <p:cNvPicPr>
            <a:picLocks noChangeAspect="1" noChangeArrowheads="1"/>
          </p:cNvPicPr>
          <p:nvPr/>
        </p:nvPicPr>
        <p:blipFill>
          <a:blip r:embed="rId2"/>
          <a:srcRect l="3703" t="3704" r="1853" b="1852"/>
          <a:stretch>
            <a:fillRect/>
          </a:stretch>
        </p:blipFill>
        <p:spPr bwMode="auto">
          <a:xfrm>
            <a:off x="0" y="1714488"/>
            <a:ext cx="3857652" cy="38576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428712"/>
          </a:xfrm>
          <a:ln/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3.</a:t>
            </a:r>
            <a:br>
              <a:rPr lang="ru-RU" dirty="0" smtClean="0"/>
            </a:br>
            <a:r>
              <a:rPr lang="ru-RU" dirty="0" smtClean="0"/>
              <a:t>«Запачкайте </a:t>
            </a:r>
            <a:r>
              <a:rPr lang="ru-RU" dirty="0"/>
              <a:t>морду </a:t>
            </a:r>
            <a:r>
              <a:rPr lang="ru-RU" dirty="0" smtClean="0"/>
              <a:t>кровью»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714488"/>
            <a:ext cx="4443386" cy="4929222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/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000" u="sng" dirty="0" smtClean="0"/>
              <a:t>ЛЬВЯТА</a:t>
            </a:r>
            <a:r>
              <a:rPr lang="ru-RU" sz="2000" dirty="0" smtClean="0"/>
              <a:t> умеют </a:t>
            </a:r>
            <a:r>
              <a:rPr lang="ru-RU" sz="2000" dirty="0"/>
              <a:t>учиться</a:t>
            </a:r>
            <a:r>
              <a:rPr lang="ru-RU" sz="2000" dirty="0" smtClean="0"/>
              <a:t>. Они </a:t>
            </a:r>
            <a:r>
              <a:rPr lang="ru-RU" sz="2000" dirty="0"/>
              <a:t>учатся у старших более опытных львов. И учатся они не по учебникам и разговорам, а на деле. Они точно знают – чтобы научиться охотится нужно запачкать морду кровью. Мы же боимся даже руки замарать. Мы садимся за парты и смотрим на стоящего у доски разодетого зайца, который учит нас охотиться. Или еще хуже, закрываемся дома и учимся сами с собой, а когда приходит время охоты, мы не то что охотится не умеем, мы боимся запаха крови.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101" name="AutoShape 5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farm7.static.flickr.com/6132/5990773640_aaa1ea27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47" y="1714488"/>
            <a:ext cx="348988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428712"/>
          </a:xfrm>
          <a:ln/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4.</a:t>
            </a:r>
            <a:br>
              <a:rPr lang="ru-RU" dirty="0" smtClean="0"/>
            </a:br>
            <a:r>
              <a:rPr lang="ru-RU" dirty="0" smtClean="0"/>
              <a:t>«Повиляй хвостом первый»</a:t>
            </a:r>
            <a:r>
              <a:rPr lang="ru-RU" dirty="0"/>
              <a:t> </a:t>
            </a:r>
            <a:br>
              <a:rPr lang="ru-RU" dirty="0"/>
            </a:br>
            <a:endParaRPr lang="ru-RU" dirty="0"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0" y="1714488"/>
            <a:ext cx="4443386" cy="450059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 В </a:t>
            </a:r>
            <a:r>
              <a:rPr lang="ru-RU" sz="2000" dirty="0"/>
              <a:t>21 веке уже не важно, что делаешь ты, а важно на что ты мотивируешь других людей. И прекрасный пример здесь собака. </a:t>
            </a:r>
            <a:r>
              <a:rPr lang="ru-RU" sz="2000" u="sng" dirty="0" smtClean="0"/>
              <a:t>СОБАКА</a:t>
            </a:r>
            <a:r>
              <a:rPr lang="ru-RU" sz="2000" dirty="0" smtClean="0"/>
              <a:t> не </a:t>
            </a:r>
            <a:r>
              <a:rPr lang="ru-RU" sz="2000" dirty="0"/>
              <a:t>думает: “Сначала ты меня домой приведи, накорми и помой, а потом я тебе повиляю хвостом.” Собака первая отдает свои чувства и лишь потом получает взамен то, что ей нужно. При этом она не заставляет вас ей ничего отдавать, она делает так, что вы сами хотите это сделать.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101" name="AutoShape 5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://s42.radikal.ru/i097/0905/44/61e9b7de8063.jpg"/>
          <p:cNvPicPr>
            <a:picLocks noChangeAspect="1" noChangeArrowheads="1"/>
          </p:cNvPicPr>
          <p:nvPr/>
        </p:nvPicPr>
        <p:blipFill>
          <a:blip r:embed="rId2"/>
          <a:srcRect l="31313" t="19192" r="32323" b="12121"/>
          <a:stretch>
            <a:fillRect/>
          </a:stretch>
        </p:blipFill>
        <p:spPr bwMode="auto">
          <a:xfrm>
            <a:off x="1000100" y="1658925"/>
            <a:ext cx="2412083" cy="455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428712"/>
          </a:xfrm>
          <a:ln/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5.</a:t>
            </a:r>
            <a:br>
              <a:rPr lang="ru-RU" dirty="0" smtClean="0"/>
            </a:br>
            <a:r>
              <a:rPr lang="ru-RU" dirty="0" smtClean="0"/>
              <a:t>Не надо ныть!</a:t>
            </a:r>
            <a:r>
              <a:rPr lang="ru-RU" dirty="0"/>
              <a:t> </a:t>
            </a:r>
            <a:br>
              <a:rPr lang="ru-RU" dirty="0"/>
            </a:br>
            <a:endParaRPr lang="ru-RU" dirty="0"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0" y="1714488"/>
            <a:ext cx="4443386" cy="4929222"/>
          </a:xfrm>
          <a:blipFill>
            <a:blip r:embed="rId2"/>
            <a:tile tx="0" ty="0" sx="100000" sy="100000" flip="none" algn="tl"/>
          </a:blipFill>
          <a:ln/>
        </p:spPr>
        <p:txBody>
          <a:bodyPr/>
          <a:lstStyle/>
          <a:p>
            <a:pPr algn="just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 smtClean="0"/>
              <a:t>ЗМЕЯ  </a:t>
            </a:r>
            <a:r>
              <a:rPr lang="ru-RU" sz="2000" dirty="0"/>
              <a:t>не думает: “У меня нет ни рук, ни ног, у меня плохое зрение, я родилась не в той стране, меня никто не любит, мои родители обо мне не заботились с момента как я вылупилась”. Змея обходится тем, что у нее есть, и мы даже боимся этого “животного-инвалида”. И если ей что-то не нравится, она просто меняет шкуру и ползет дальше без сожалений.</a:t>
            </a:r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4101" name="AutoShape 5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hQSEBUUExQWFBUUFBcWFBYVFhUXFxYVFhQXFxgVFBwXGyceGBkjHBgXHzAhJycpLC0tFSAxNTAqNScrLSkBCQoKDgwOGg8PGikcHyQsKSksKSkpKSkpKSwsKSkpKSkpKSkpKSk1LCwpKSkpKSwpKSwpMzYsKSwpLDUpNSwsNv/AABEIAJwA1AMBIgACEQEDEQH/xAAbAAACAwEBAQAAAAAAAAAAAAADBAECBQAGB//EADwQAAIBAwMBBQYDBgYCAwAAAAECEQADIQQSMUEFIlFhcQYTMoGRoUKxwSNSYnLR8AcUkqLh8SQzQ4Ky/8QAGQEAAwEBAQAAAAAAAAAAAAAAAQIDAAQF/8QAIREAAgICAwEBAAMAAAAAAAAAAAECERIhAzFBUSIEYZH/2gAMAwEAAhEDEQA/APPoRctlSxMiWmQTEMMzyTt46TU6/sx7qG7YaTp743gA7liyok9bgJnOOeKSvaZ/ctt295XCgZKEoQUbyyY/4r0vsj2gPf3hs2tcFq4AACANm1lBnPC4jgVCWlZaG2osp2lpGS0pZXV2Vjd90oYkXMPbG7BEEYJ5EjisCx2X/l0uQGYHYq8KAwVoY+SzJ554Jr2ntLrNiFe8ZXdOIUKQc9cwYAzhqwu2dMAlu2zkNMupDDlXLMuYXIAn6iueDb7L8vdLwFb0YFtRmSqlpkEkoMxjlp7vgB1msnXEjcsd4nrHexOY4GRWnpbhNlJwSoB4AnIHORGT9eKTvWw1xd67lIzKjeciE7uds/PI8K6oxVaOVu3bE217XEWAbbQ47wXHcgnz6ffzqLvZ4eHZ7g4JAYrDCRuUQcjIxwOKkFO8wAgvAEFjER16kD/dNM2ZPQDoY8hIweIH/wCqVlE0QtoBdllQuJDRIJJAH18aH2rcVDKkMQFBKxJgbcxwzHAHQEmitfKMNpMkQoGe+YgnpIE84zWc596wY4Vfg4ljAm4fLw/WaMUGTvQfS3PdpJgvcPAI2j4YCz0GFrmKKSxcncZJYEEL0WD1x056dKzb+tG8Ad48KT02jpHXz8RQNZ2ou4qwLsFjcDBDcnH1n0FO1YidDN+375zkqkAgRmTgEx6H7U1a0gVWABB5O0xxxI69P9VLaDPenJO4Z4UTB9AAK0ktkgCD0gcRMDqM8z9T0rRFkV7O0+V6BZ/UAZ6SfsaBqu3u/cCyYUKDwPi5xnHT507rLgtWwskE/EeSAZzPXwHpXmbSEt6iW85OB9vvTNJbZr8C2LEKB8z6nNEFuiCrRXG3bsQCVqsUVhQ2qbMVNcKipFKYkmumuipC09mOFVaiAVDClzMBrqkippshrPUP2tYcbUYhoMbpEtBIjdE54YD1k0bsC7tvL3ZuDubjObRVXtAfMPOJBB9Kx7fYhS4ffkkrBt8HukSAe7yARjAmfOj6rWPptplPdgmJG5lkh9g4MckZ4MdK6WtUisZ/rKR7DtAl2JKmZjbMkBeRPExuzxWPpxCm4vpBJlR3goBOODxiSaPc7TV7Swm33lklQIhQrIo6xM3AceHSo1NuF2/MnB6ggE/OfnUOgp3b+iGpUG3G4QOsTGTJxmBIz5Ugb+20TO3cTmOdqny5JPPma3OzrSn4z+AyDjKyT64P2rA1ludsDbv3MFAHwyIb5kAV0w6JNAdIu4BTk4kmTLf9fYVqWMXGU4CYk5BJ8+ohT9aH2Xp4c/wrPoSR/SlXQW3dRMEQskwOc+e2fpWe0NHTAdpvE5Mv5fCuQzscZjA9fKs7VXTIQEgEAwPSQojwkUUXOXbBYDaDM7QAFH2n5nwpbTuBLtnPTx6Zp0gFNRc911BcgbViSsH4p/T1pBLG4Fp65nkyeZ/OrPdLNuOJiOo/r86d0OnlXLAY2r5TPPriKPgnbC9h3RvVHgFpUMeAWEf1+dbV20yBLiNG2Aw5Bf4CwnGT+Y8Kz9H2aCZMHMiDnGJnoRg02988OwK2wxY8ExG2R5yceYNItsq1SEbl8vd2uwOQWMmNxWI8YUf161a9aVVQLyVLMf5j3fTugUG0s3S5ONxJx0n7ZEUxeul2LGJPhgDEQK0/hN9AwasDVeKtXI3QpVqo1WahmltGK1IroqQK1AJBqZqtWUVmhiRXVfZVStI4swNlrqk11amY91o+zFLjcpkFVVzuBIht5zzOefGRUdrdnrN1So2hN+0jBhSxyecY8qp7P3rz6kNqbiMdtwIA3EAArgbYgnH5U/2jpD/nGZplQqc49225k/3L/uPjXW7To6GrhZ5v2fthNMm4/ExZTzLTuCKCMbio4x1PQ1r3bYIO7gWx1M8SZM8QB96Q7E0n7U2wSTCm2pmLS9dsk5PGDwOta2rVZUCSPeAckfCcQPCfrHhUZphp2qE/eTDKR3sqWyNrElgwBx1E81g9o6oG6WJnasEgk4UycgnPHXxr0V4BbcqIEEjJxBkQTxmMfSvN6zs5BaPxAgHI4AHO6T1j6mulPVE5dmp2NeU2nuTJ37SIMgKBkgwQCSc+VZGtvliOZaWbMjZ+ENHgB9zTx1Vu1ZlQoLqrMdogIDuMEck8AfOsuxaMlmB3Fpz0HQfSnvQK2D7UsAICfinHiBER+vzpb4gB+Fc46loyfp96e1enLXBuPgQPDyoNmzJOMk+PieB/zQ6BJgk0YiYGIiepnApyzoyiRMyZnz/e+Zmtu/2QimzaB78brpBDKDGBIxiGPzHrSnaS5iOP3TA/vpUpTvRTjh6J6Rdhkg7dhxjxBz3ojBz4Urqboa22CHe51nCBiZPQ9PtTa25MxhRnxkEyBPlApPWrDSxJBOT/AA448i35VWCpWLN26LaS1CMf9Mdd0c1IFAu67aNg4wTIBE85BB4HhHNafYeiTVk21uG1dFpnQFAyXGUFtgYONsiADnM8Ykyj63RCUtimzrOB/cUOrae7vZBKm3I3Oh+EMcttJmtHtrs1N6rpyQAoF17jIE3Me77snLTBwJiB5xLl4HeK/wBBG2rZlkVUiidqaO9pdhuqCl1d9p0gq6zyrL3THUHIqiOGEgyP758DXNLhlB7GsjbURVyKgiqRQSkVYVBqJp6MFBrqqKmabExQ11UZ66kox7Ds/SuLYd+FuLcVhulZwVeJBBBPHiD41s68Nsui5PFtVkHEB9okc5YZ6zS+n1IT9kgDTbVY3R+KQ8+AkjxIq7asvbO8gnazLgfhDhYB44Ga3J9OlySWJjezbNc1gvbSgCskHhgFKlp45zA4mtTVaY/h3EpuAAxkXHnPOVaOIG2ktErWr6NEAtyT8SvG4Afh2lvt509q1O9ts/ErBlMZbbBIiYnd/qpZ/wBFYISuIy29rQSJGOJJAB+mAaxtZfkFR3pBxweQAM/Onh2u9xCtxFBLQChBja8tBPJmRgxSlnTAkmIkROZ3DcxBzxG2rVVM52rYiihmCtAFuOAdp2yVHBiSCY8o4q968cMVIJEqv8JAKnPiD9cVPZ7QDEy2Sx8Tjr4DdHXwouqffdBAwACR4tGfQDkU10Zq9A9JZgyTJMk465OPDrXo+ytJbtr754LAfs1iSWB5InpBP/VZITuEz0k9I7s4n6VZu2n8OF2jHicnzJ4nwNLO6NFWx3TuZe63xHmcYmOpx0HHSszWFjPn4dP6CmLOpDwFbd4gRPlIByfDwiovAMQo2xEMDPUycjnB4qUU7OhtKOjL1LMltsklmUL5DxyPUx50u9ruDcPhaSD1VSIAHQE/lXaq5uuk8qh2CMHukbj8zHyqNfdhAOpM+gAwPSuujjy9ELNrcSSRunAkZ8W8YGMedaNq97hQymHJ7pGCIIJYEeYgf8UHsrRM7EojXCPworMY9F4HSfOmNX7P6vNy5p7qjknYSqg8CFkqg4GIp06INWGfQC6odAN/LSJBkyTjK9fD86Y7Jt274900blztAAuADEoSMwOVPIjPNO+zlpVUH3tu4WKwqPEZAMyM90sSMHnznW9pOybfumv2+5eswyMp2tiMEjnBxMimzbGSo9bp/ZDRazQW7Lq4WxPutoNtrZaC0TuB3TJlnGMV8t9ovZVuz7wAb3lm4SqPEEOuQjjo0HkYMziCBsdm/wCKNxLZS7atvdAi2ypsznFzbdXrGc+mM+c7b1eqvNafUNg72FuCCsEDvD6QT0HnU5LTsIGavFCtmizXLFaGsowobLRiKowp6BYE3KqblVeqk486VWwkl66g11UxBZ7LU6kpqkwCSAp6S5JACny3L9TTw1gFplgn3Y28Rzu4nznB/SsrW2S10HrZbf5Eh4nyxBFN3NRuB6fD0HMiDJ8Mes0k1splfYV9ftt27hQ4VWIEHDGGCk8gRJPnRnt/tbkAwu6BONrcAeUfSazrOri0wYMAVCrJBOboDBSemfvWpdsFj7+TDWFkAwJISdw6zBx/AKFJOysW8aMXRWmVS5VMXGuBR3QqmO5ng97APHFC1KMgaDhxCjkCTLEdZIAHzpvVOArKchogbo6beTjrIHlFU7fB96qrwoJJkDgiPymmsC6E9EhUOTkhcAZBzA+4+k0xatmYOTjc3ntE/f6UvqNuwW8ksBxxt56ZmdsUfTWzGAZYhRgnEnP0FV7ZPrYXWsBaY/vERInBG1SfGATikCsr06jk+h4zTOsALKMRDGB0E7QZ8gJjzpBtcEEsrQMCBgx/xSS2x4ukHt2xMCMoYA/hEiRx08qZ19/bb3ADeWIVpkAgEzxn+sHpWXoNS9y8otgST3maGOPCcDBOR401rFBYW8EqOIkkktgbee6P7NOo6ViOXdGfYQyTBxyOc9APMkivT+zvsOdUG1Wqf/L6K2P/AGMYNwT+AkfCTjdmeFB6eh9jP8PA5F7VrFpdzbHMIxABl/FVEySY/OsT/EX2yTWOLVk7dNYB92MgXrmBvCgYAEhd0QNx5IplvSEZTtT/ABASyh0/ZtsWLIP/ALSs3XPG6DO31aW/l4ryF3t2+H3i9dD+O9p8scfagXrnlA8P7FN+zfYD63UpYUxuO53iRbtg95j6YA8yPGq18EKdpdtJqUm5ZQaiRN9O77xQCCLiDu7uO8OduRXpPY/2X0+q07TduLcDw43EW+8ISI5OCeuEivM9r9hvpbxtXIDqAxAMwWyAT1MZ+dE7A7X/AMs7OAXlGATcQu8iAW8eSPQ1loDPQXuw7Gjy7C80MI24YN8Ig8HaYPTr0rD7Q17XXLtyYEDgR0HlVdVqnuMWuMXc8sf0HAHlS5rk5J3pDJBbTU0tJIaMtyki9GGDQ7hqjXqDceadySMUY1DJNRNXU0lmYAWjU1oKBFdVcgG3qNUFe5mTBTwz0P1gUDUBUR9o7p2+J3EEGTnn/mh6+33LiufhMhgIPxFsjxwaE+oDJsBBBZYHkQQc9c0o7Hnug6e0eCjHJEnM4jzj7VpaLX/+MoOCUA8erKfWIrGt2ito8FXhVOO626Q2f5mHzp+yAqqDgS0fNpETzg1nRbwT1N5Qrl13DcJBwfCSJER+lTqLnvXa6DgyEzyoaAfzaido6YXrclsNsHIycnb8+J8/KlbF0ZgElIkNAYRxt8enyBmjWzXo7TXAzSZYwQOTgE4E9BIpi/cNuzuPEEyCRzhSPWZ9cVTTWdq+qx9SIInymidpWfeMi8KDu/04X05J+nhTRem2LKO6A6UTG7BOWnpA+kD9Kz+1tVuhuVIOwHjBiY6HAPzFP38qEU994DQTCrxA88z4xms829zicxIB/eIMsR5Tj60q+jP4H9liE1QcwNqHEAiZn0AkGvp/s97M2S/vyGuMe8A3wIdowo+8dOkV813DewHO5BEZAEknyndj1r652N21atadrhYIlpCWfonEBf3mmPMk1WO9E5RaVnlf8UPbUx/krTQoMX2HDsP/AIh/CuJ8Tj8MH5vfukwjAL7vcD3YMlpYv1JwBHTbxzW521oBp9YpN9Hlrd1HRhcCIzkk3Y3d8QcAHcTupT2b7BbVXJyLanvsckk52j95jyfWetUWiZLexGra0lwIIuKzgEwYG3aDPVpwOsGvb+z+mTsns179wA33VWuAnO6T7vTg9Oc+cnoI9XrLwGnFsDLA+8Ed0iBuDfhAjr5V8b9tfag6m57tGmzbOD0d4gv5gCQPXzo9C9mPr+0GvXHuXDue4xZiPE9B4Dj6UPQqWbyGT+g/vwpVFLEAZJwBW7Y04Rdoz4nxP9/3mubn5cFQ1AGFUNMOtAYVyqVoJFEBoddNFMwSqNXbqgCs2YrtqQKKFqdlTyMVDV1dsqaNmPQ9oab/AMhgsHImZ6jJ9RM/I0hqrXugFXMQJiBMSB8q2bx/bm5+/GM9PPw61i9pkhkU4O4k/pHh4fOulSTdId7Zo2m/8fPAOfTfg/cUS6kIoOYNwCR4NH3mldVdI0wKxk7T1weR+VNXrpPuto+Ibgf5n/Qj8qKoo/oG3p96wsBVUgcR3hn5AAZ8aR04LCcyWwCcRzB+4/7p86kJ7wkADKKZ697HhzWarBcHOyApGMePqSflNB+hpUhuxdJZJEguR6DvKCRzz18vOiam6pdiIAAwQegByPt9KVVwktOWZZ9cAAnxqmt1DWwoA5MxnvLGCD4CfnTp+Ctegrjy4Czuck7QT3BI2uevGf8Aiq61fdkMuAAVHiSOIA+vyo+i0WwFzy4O7rtGMR0PAz+lA1WjZ7mcrEzIHM+PwqIPyArWl2PGDm6Xoz2ToyUJJ+M5PJ4nA8OCf5RWx2jd97pmtJcC2tIqPeZjBd3fYotr+JlBaBgSfmPOXu2gO7bOY5GFAGeepkDPlWl7Wdg2tOilbhuXRdCXJDQre5V26cliTmDBAAkMQOJSbcno7P5suGHHHi43bXbBe0Fu0tnSNZxutvgQyqRcJPegM7yckiMYr2ns1etJpLZtjaNsgFgx3E95iYE5BAxn0rxOi9qV91at3dOLosg7WmWggqAdwMKZiJjiAIFJD2odLC2kVFiYjdPPJkkE9B6TE10njs9d7b+0rJpiimDd7g/l5Y/QAfMV80tWy5hRJ/TxJ4Ar2OmVGtC9qALhde4GEgL0C9SfE1manVg4VQizIVQBnxMcmknKjRXgDR6UWx4seT+g8qOWpY3akXK86cW3bK0EY0MrRbYooFUhxCikVEU41qaA9uKM44mBRV0FRFXSoNmCKtW21K1eKiYvZsiK6rWngV1dcXGgmvrkYJ+z7ucYnGcek1m9sNua0RE7MkfvESf78q2dTDWzGSU+pHAMjGR8qwbyDGOF4H4dxY9efTpR432PrEZVQbTxnopPmoPyE4oyWWuKpQ7dqHg9MfD4Hdiarovhcf38J+tF0Q7iwV3KOfU7oPjn7xVuhlckV1SKmMAQDkzxmDHPpSnKg7SAzQGx5Ehs8YAB9atetN+0BLM29SeJKFfBeIIj5Cmr+gJU8gEngcRGfKTWbTGSaEUtLKycAyPU+PnGakDfdNw4UDag6jHdI+3P71C7RMIAAZYqPMA94488DymkrvayqXXbvIELuI2KYgsR+IjAA4nmaON9C5UjabX2lHfZVA5kAktMyAJLdPoOKwO1e3RcUoiwp+Jm+JgDIEDCicxk4E1mM3Umfy+pqbdguyqolnYKvQksYAA+fNUUEtiPkZu+zfYivZu37twW0tMuBlnMM5RBzu2qY+fRTS9jt5DaW3eQ3JvG67lgWMyW8zJMGTkTmh9o3PcxaDB9obeAZQXGBRtpHJC7c+IjpWZa0rNxx4n+5NO2kTGdR2kze8VBst3X3FAB0MgYEwPpVNFppIZhKjpxujp6UxY0irBzPjJo81zy5l4ENqtU1xtzGTwOgAGAFHQCljVzVYqWV7CtAzXCrEVEUGwjVmjrQLPFMLV4sUutC1C0YUDUNS8nQBcirKKgmpBrkSCGWrE0INVgabAxeaiuFdRwMeh0zA2yDkd4fi4DHJ+X5UhrBPoVUAwfCKP/AJvZZJicAZx8fxR9APnS2uvfCDxIEDgboOf4qpFFpxovYWEbH4RB8ZB/qBTOigxEDg8eefvH0pW53bFwgcYgdTgYrmuC3ZVwJO0+oMssx+ISZjyq0laBB1QzZQspJKsScSCMxgEjMRGRWta0v4ZJgcEjknj6zWfpQNyOPhCT4dcbgeCRk+lT2jrtoOwkMQQrSCqsRO8DzUN8oxSYl8tHke1e1Wdm6Anu5E7B4RwD4/Ssmft9B/StjWaVLZFq2Nzkj79WP0gSPvSydkOQxMLtG4yeecT1aR/UirxpHNLbFLNksYUZjxwB6/08a0rqrYTumbsgluCo6AH8JOPOAajs+zJ7oI2rPEncWAVj5TB9B61ftRg90g8W4WIgsSASx9aZsQS0liRLGdohV9ST/U/OnguK6yIBJ5/WiVy80/AA9tTsq4FWAqDCCKVXbRiKpS2YEwqIohWu2U62E621NWs0pso9m4avxy+gGylK30o3vDQ7hp5UzCpNcDXNUqK5qMTRU4oYFFQVRIYmuq0V1NRjW1OmDWyrFtpYT5xEfrSly1naOFgAz3sDEfKtQvhf5S3zzSt0xEdWX7kD8qnF7otdzdlNahNmF7u++B5kc58zFH0Ch7Pe+II6iecXNxI+g+1B7TEWLJGD7xvyIqGt/sScyFLAyZBEcVZ9Gj2hzRAyoWMDcs9Gbcdx8jgx+YpftDSB3QxAChVWcYLDjiIPNG0yw4ifh+skc1S8vebyA/MUyX5TA3+mhbUaZAQwA5EkDJPJBjgiI+vhQtdZ/Zud0AWyI8WMiAPHz860HsDH8zn5lhWfrhi0nQs0/wD0WQPST9q0d7NPWhPs9dgYk91F3N5kcLPyn1P1z5JO48sdx9WNN6ru2njqYjoACeP9K/Sg6dBI9BTvSIsMRgeuKiatfENA6CBQia4pu2KEBqwNCBqwNKwl2NUria6pmLBa7bVlqarExXbRrWnJ4q+ntg81rWrIAovkxDRlNZIobpW1esgz61n6i2BV4zyQDMe3XKtWuHNctIuzEiprqqacKCbq6gFq6l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://static.freepik.com/free-photo/hand-painted-cartoon-snake-vector_34-53274.jpg"/>
          <p:cNvPicPr>
            <a:picLocks noChangeAspect="1" noChangeArrowheads="1"/>
          </p:cNvPicPr>
          <p:nvPr/>
        </p:nvPicPr>
        <p:blipFill>
          <a:blip r:embed="rId3"/>
          <a:srcRect l="14377" r="16134"/>
          <a:stretch>
            <a:fillRect/>
          </a:stretch>
        </p:blipFill>
        <p:spPr bwMode="auto">
          <a:xfrm>
            <a:off x="285720" y="1714488"/>
            <a:ext cx="3786214" cy="496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/>
          <a:lstStyle/>
          <a:p>
            <a:r>
              <a:rPr lang="ru-RU" dirty="0" smtClean="0"/>
              <a:t>Урок </a:t>
            </a:r>
            <a:r>
              <a:rPr lang="ru-RU" dirty="0" smtClean="0"/>
              <a:t>6. (бонус)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Наши дети счастливы по умолчанию!</a:t>
            </a:r>
            <a:endParaRPr lang="ru-RU" dirty="0"/>
          </a:p>
        </p:txBody>
      </p:sp>
      <p:pic>
        <p:nvPicPr>
          <p:cNvPr id="20482" name="Picture 2" descr="http://cs317019.userapi.com/v317019656/2386/qSpV8-5hK_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57364"/>
            <a:ext cx="4071965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000768"/>
            <a:ext cx="8429684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Пожалуйста, </a:t>
            </a:r>
            <a:r>
              <a:rPr lang="ru-RU" sz="3600" b="1" dirty="0"/>
              <a:t>не лезьте в </a:t>
            </a:r>
            <a:r>
              <a:rPr lang="ru-RU" sz="3600" b="1" dirty="0" smtClean="0"/>
              <a:t> их настройки!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Green_way">
  <a:themeElements>
    <a:clrScheme name="Green_w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_way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_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4_Green_way</Template>
  <TotalTime>221</TotalTime>
  <Words>394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4_Green_way</vt:lpstr>
      <vt:lpstr>Слайд 1</vt:lpstr>
      <vt:lpstr> Урок 1. Реалистичная фокусировка  </vt:lpstr>
      <vt:lpstr> Урок 2. Урок потока  </vt:lpstr>
      <vt:lpstr> Урок 3. «Запачкайте морду кровью»   </vt:lpstr>
      <vt:lpstr> Урок 4. «Повиляй хвостом первый»  </vt:lpstr>
      <vt:lpstr> Урок 5. Не надо ныть!  </vt:lpstr>
      <vt:lpstr>Урок 6. (бонус)  Наши дети счастливы по умолчанию!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Компьютер</cp:lastModifiedBy>
  <cp:revision>26</cp:revision>
  <dcterms:created xsi:type="dcterms:W3CDTF">2012-08-20T09:42:50Z</dcterms:created>
  <dcterms:modified xsi:type="dcterms:W3CDTF">2014-05-07T19:40:26Z</dcterms:modified>
</cp:coreProperties>
</file>