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7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24F27AE-9184-4E3D-AB71-8062E94900F9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AB5A486-E79E-4F35-A068-73AFA8365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27AE-9184-4E3D-AB71-8062E94900F9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A486-E79E-4F35-A068-73AFA8365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27AE-9184-4E3D-AB71-8062E94900F9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A486-E79E-4F35-A068-73AFA8365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24F27AE-9184-4E3D-AB71-8062E94900F9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A486-E79E-4F35-A068-73AFA8365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24F27AE-9184-4E3D-AB71-8062E94900F9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AB5A486-E79E-4F35-A068-73AFA83655A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24F27AE-9184-4E3D-AB71-8062E94900F9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AB5A486-E79E-4F35-A068-73AFA8365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24F27AE-9184-4E3D-AB71-8062E94900F9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AB5A486-E79E-4F35-A068-73AFA8365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27AE-9184-4E3D-AB71-8062E94900F9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A486-E79E-4F35-A068-73AFA8365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24F27AE-9184-4E3D-AB71-8062E94900F9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AB5A486-E79E-4F35-A068-73AFA8365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24F27AE-9184-4E3D-AB71-8062E94900F9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AB5A486-E79E-4F35-A068-73AFA8365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24F27AE-9184-4E3D-AB71-8062E94900F9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AB5A486-E79E-4F35-A068-73AFA8365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24F27AE-9184-4E3D-AB71-8062E94900F9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AB5A486-E79E-4F35-A068-73AFA8365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такое умножение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Найдите суммы, где слагаемые одинаковые.</a:t>
            </a:r>
          </a:p>
          <a:p>
            <a:r>
              <a:rPr lang="ru-RU" sz="5400" b="1" dirty="0" smtClean="0">
                <a:solidFill>
                  <a:schemeClr val="bg1"/>
                </a:solidFill>
              </a:rPr>
              <a:t>6+7         7+7+7 </a:t>
            </a:r>
          </a:p>
          <a:p>
            <a:r>
              <a:rPr lang="ru-RU" sz="5400" b="1" dirty="0" smtClean="0">
                <a:solidFill>
                  <a:schemeClr val="bg1"/>
                </a:solidFill>
              </a:rPr>
              <a:t>         7+8+5       5+6</a:t>
            </a:r>
          </a:p>
          <a:p>
            <a:endParaRPr lang="ru-RU" sz="5400" b="1" dirty="0" smtClean="0">
              <a:solidFill>
                <a:schemeClr val="bg1"/>
              </a:solidFill>
            </a:endParaRPr>
          </a:p>
          <a:p>
            <a:r>
              <a:rPr lang="ru-RU" sz="5400" b="1" dirty="0" smtClean="0">
                <a:solidFill>
                  <a:schemeClr val="bg1"/>
                </a:solidFill>
              </a:rPr>
              <a:t>3+3+3+3    5+5+6       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260648"/>
            <a:ext cx="676875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Слагаемое + </a:t>
            </a:r>
            <a:r>
              <a:rPr lang="ru-RU" sz="3200" b="1" dirty="0" err="1" smtClean="0"/>
              <a:t>слагаемое</a:t>
            </a:r>
            <a:r>
              <a:rPr lang="ru-RU" sz="3200" b="1" dirty="0" smtClean="0"/>
              <a:t> = сумма</a:t>
            </a:r>
            <a:endParaRPr lang="ru-RU" sz="3200" b="1" dirty="0"/>
          </a:p>
        </p:txBody>
      </p:sp>
      <p:sp>
        <p:nvSpPr>
          <p:cNvPr id="5" name="Овал 4"/>
          <p:cNvSpPr/>
          <p:nvPr/>
        </p:nvSpPr>
        <p:spPr>
          <a:xfrm>
            <a:off x="3347864" y="2564904"/>
            <a:ext cx="3240360" cy="1224136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27584" y="5373216"/>
            <a:ext cx="3240360" cy="1224136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Куб 22"/>
          <p:cNvSpPr/>
          <p:nvPr/>
        </p:nvSpPr>
        <p:spPr>
          <a:xfrm>
            <a:off x="2627784" y="5013176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Куб 23"/>
          <p:cNvSpPr/>
          <p:nvPr/>
        </p:nvSpPr>
        <p:spPr>
          <a:xfrm>
            <a:off x="3347864" y="5013176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Куб 24"/>
          <p:cNvSpPr/>
          <p:nvPr/>
        </p:nvSpPr>
        <p:spPr>
          <a:xfrm>
            <a:off x="4067944" y="5013176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Куб 25"/>
          <p:cNvSpPr/>
          <p:nvPr/>
        </p:nvSpPr>
        <p:spPr>
          <a:xfrm>
            <a:off x="4788024" y="5013176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Куб 26"/>
          <p:cNvSpPr/>
          <p:nvPr/>
        </p:nvSpPr>
        <p:spPr>
          <a:xfrm>
            <a:off x="5508104" y="5013176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уб 17"/>
          <p:cNvSpPr/>
          <p:nvPr/>
        </p:nvSpPr>
        <p:spPr>
          <a:xfrm>
            <a:off x="2627784" y="4365104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уб 18"/>
          <p:cNvSpPr/>
          <p:nvPr/>
        </p:nvSpPr>
        <p:spPr>
          <a:xfrm>
            <a:off x="3347864" y="4365104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Куб 19"/>
          <p:cNvSpPr/>
          <p:nvPr/>
        </p:nvSpPr>
        <p:spPr>
          <a:xfrm>
            <a:off x="4067944" y="4365104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Куб 20"/>
          <p:cNvSpPr/>
          <p:nvPr/>
        </p:nvSpPr>
        <p:spPr>
          <a:xfrm>
            <a:off x="4788024" y="4365104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Куб 21"/>
          <p:cNvSpPr/>
          <p:nvPr/>
        </p:nvSpPr>
        <p:spPr>
          <a:xfrm>
            <a:off x="5508104" y="4365104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уб 12"/>
          <p:cNvSpPr/>
          <p:nvPr/>
        </p:nvSpPr>
        <p:spPr>
          <a:xfrm>
            <a:off x="2627784" y="3717032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уб 13"/>
          <p:cNvSpPr/>
          <p:nvPr/>
        </p:nvSpPr>
        <p:spPr>
          <a:xfrm>
            <a:off x="3347864" y="3717032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уб 14"/>
          <p:cNvSpPr/>
          <p:nvPr/>
        </p:nvSpPr>
        <p:spPr>
          <a:xfrm>
            <a:off x="4067944" y="3717032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уб 15"/>
          <p:cNvSpPr/>
          <p:nvPr/>
        </p:nvSpPr>
        <p:spPr>
          <a:xfrm>
            <a:off x="4788024" y="3717032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уб 16"/>
          <p:cNvSpPr/>
          <p:nvPr/>
        </p:nvSpPr>
        <p:spPr>
          <a:xfrm>
            <a:off x="5508104" y="3717032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100392" y="5877272"/>
            <a:ext cx="586408" cy="5775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Куб 3"/>
          <p:cNvSpPr/>
          <p:nvPr/>
        </p:nvSpPr>
        <p:spPr>
          <a:xfrm>
            <a:off x="2627784" y="3068960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3347864" y="3068960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уб 9"/>
          <p:cNvSpPr/>
          <p:nvPr/>
        </p:nvSpPr>
        <p:spPr>
          <a:xfrm>
            <a:off x="4067944" y="3068960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уб 10"/>
          <p:cNvSpPr/>
          <p:nvPr/>
        </p:nvSpPr>
        <p:spPr>
          <a:xfrm>
            <a:off x="4788024" y="3068960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уб 11"/>
          <p:cNvSpPr/>
          <p:nvPr/>
        </p:nvSpPr>
        <p:spPr>
          <a:xfrm>
            <a:off x="5508104" y="3068960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683568" y="260648"/>
            <a:ext cx="8003232" cy="158417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 магазин привезли коробки. Посчитаем, сколько коробок привезли.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67494"/>
            <a:ext cx="4824536" cy="1399032"/>
          </a:xfrm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5+5+5+5=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100392" y="5877272"/>
            <a:ext cx="586408" cy="5775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Куб 3"/>
          <p:cNvSpPr/>
          <p:nvPr/>
        </p:nvSpPr>
        <p:spPr>
          <a:xfrm>
            <a:off x="2411760" y="1988840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3131840" y="1988840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уб 9"/>
          <p:cNvSpPr/>
          <p:nvPr/>
        </p:nvSpPr>
        <p:spPr>
          <a:xfrm>
            <a:off x="3851920" y="1988840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уб 10"/>
          <p:cNvSpPr/>
          <p:nvPr/>
        </p:nvSpPr>
        <p:spPr>
          <a:xfrm>
            <a:off x="4572000" y="1988840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уб 11"/>
          <p:cNvSpPr/>
          <p:nvPr/>
        </p:nvSpPr>
        <p:spPr>
          <a:xfrm>
            <a:off x="5292080" y="1988840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уб 12"/>
          <p:cNvSpPr/>
          <p:nvPr/>
        </p:nvSpPr>
        <p:spPr>
          <a:xfrm>
            <a:off x="2339752" y="2924944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уб 13"/>
          <p:cNvSpPr/>
          <p:nvPr/>
        </p:nvSpPr>
        <p:spPr>
          <a:xfrm>
            <a:off x="3059832" y="2924944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уб 14"/>
          <p:cNvSpPr/>
          <p:nvPr/>
        </p:nvSpPr>
        <p:spPr>
          <a:xfrm>
            <a:off x="3779912" y="2924944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уб 15"/>
          <p:cNvSpPr/>
          <p:nvPr/>
        </p:nvSpPr>
        <p:spPr>
          <a:xfrm>
            <a:off x="4499992" y="2924944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уб 16"/>
          <p:cNvSpPr/>
          <p:nvPr/>
        </p:nvSpPr>
        <p:spPr>
          <a:xfrm>
            <a:off x="5220072" y="2924944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уб 17"/>
          <p:cNvSpPr/>
          <p:nvPr/>
        </p:nvSpPr>
        <p:spPr>
          <a:xfrm>
            <a:off x="2267744" y="3861048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уб 18"/>
          <p:cNvSpPr/>
          <p:nvPr/>
        </p:nvSpPr>
        <p:spPr>
          <a:xfrm>
            <a:off x="2987824" y="3861048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Куб 19"/>
          <p:cNvSpPr/>
          <p:nvPr/>
        </p:nvSpPr>
        <p:spPr>
          <a:xfrm>
            <a:off x="3707904" y="3861048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Куб 20"/>
          <p:cNvSpPr/>
          <p:nvPr/>
        </p:nvSpPr>
        <p:spPr>
          <a:xfrm>
            <a:off x="4427984" y="3861048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Куб 21"/>
          <p:cNvSpPr/>
          <p:nvPr/>
        </p:nvSpPr>
        <p:spPr>
          <a:xfrm>
            <a:off x="5148064" y="3861048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Куб 22"/>
          <p:cNvSpPr/>
          <p:nvPr/>
        </p:nvSpPr>
        <p:spPr>
          <a:xfrm>
            <a:off x="2195736" y="4797152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Куб 23"/>
          <p:cNvSpPr/>
          <p:nvPr/>
        </p:nvSpPr>
        <p:spPr>
          <a:xfrm>
            <a:off x="2915816" y="4797152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Куб 24"/>
          <p:cNvSpPr/>
          <p:nvPr/>
        </p:nvSpPr>
        <p:spPr>
          <a:xfrm>
            <a:off x="3635896" y="4797152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Куб 25"/>
          <p:cNvSpPr/>
          <p:nvPr/>
        </p:nvSpPr>
        <p:spPr>
          <a:xfrm>
            <a:off x="4355976" y="4797152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Куб 26"/>
          <p:cNvSpPr/>
          <p:nvPr/>
        </p:nvSpPr>
        <p:spPr>
          <a:xfrm>
            <a:off x="5076056" y="4797152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004048" y="476672"/>
            <a:ext cx="9361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20</a:t>
            </a:r>
            <a:endParaRPr lang="ru-RU" sz="3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827584" y="5967864"/>
            <a:ext cx="7344816" cy="52322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5 коробок в ряд складываем 4 раза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Куб 24"/>
          <p:cNvSpPr/>
          <p:nvPr/>
        </p:nvSpPr>
        <p:spPr>
          <a:xfrm>
            <a:off x="3995936" y="4005064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Куб 19"/>
          <p:cNvSpPr/>
          <p:nvPr/>
        </p:nvSpPr>
        <p:spPr>
          <a:xfrm>
            <a:off x="3995936" y="3356992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Куб 23"/>
          <p:cNvSpPr/>
          <p:nvPr/>
        </p:nvSpPr>
        <p:spPr>
          <a:xfrm>
            <a:off x="2987824" y="3933056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уб 18"/>
          <p:cNvSpPr/>
          <p:nvPr/>
        </p:nvSpPr>
        <p:spPr>
          <a:xfrm>
            <a:off x="2987824" y="3284984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Куб 25"/>
          <p:cNvSpPr/>
          <p:nvPr/>
        </p:nvSpPr>
        <p:spPr>
          <a:xfrm>
            <a:off x="4932040" y="3933056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Куб 20"/>
          <p:cNvSpPr/>
          <p:nvPr/>
        </p:nvSpPr>
        <p:spPr>
          <a:xfrm>
            <a:off x="4932040" y="3284984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Куб 26"/>
          <p:cNvSpPr/>
          <p:nvPr/>
        </p:nvSpPr>
        <p:spPr>
          <a:xfrm>
            <a:off x="5940152" y="3933056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Куб 21"/>
          <p:cNvSpPr/>
          <p:nvPr/>
        </p:nvSpPr>
        <p:spPr>
          <a:xfrm>
            <a:off x="5940152" y="3284984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уб 16"/>
          <p:cNvSpPr/>
          <p:nvPr/>
        </p:nvSpPr>
        <p:spPr>
          <a:xfrm>
            <a:off x="5940152" y="2636912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уб 13"/>
          <p:cNvSpPr/>
          <p:nvPr/>
        </p:nvSpPr>
        <p:spPr>
          <a:xfrm>
            <a:off x="2987824" y="2636912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уб 14"/>
          <p:cNvSpPr/>
          <p:nvPr/>
        </p:nvSpPr>
        <p:spPr>
          <a:xfrm>
            <a:off x="3995936" y="2708920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уб 15"/>
          <p:cNvSpPr/>
          <p:nvPr/>
        </p:nvSpPr>
        <p:spPr>
          <a:xfrm>
            <a:off x="4932040" y="2636912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Куб 22"/>
          <p:cNvSpPr/>
          <p:nvPr/>
        </p:nvSpPr>
        <p:spPr>
          <a:xfrm>
            <a:off x="1979712" y="3933056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уб 17"/>
          <p:cNvSpPr/>
          <p:nvPr/>
        </p:nvSpPr>
        <p:spPr>
          <a:xfrm>
            <a:off x="1979712" y="3284984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уб 12"/>
          <p:cNvSpPr/>
          <p:nvPr/>
        </p:nvSpPr>
        <p:spPr>
          <a:xfrm>
            <a:off x="1979712" y="2636912"/>
            <a:ext cx="936104" cy="93610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67494"/>
            <a:ext cx="4824536" cy="1399032"/>
          </a:xfrm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4+4+4+4+4=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100392" y="5877272"/>
            <a:ext cx="586408" cy="5775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Куб 3"/>
          <p:cNvSpPr/>
          <p:nvPr/>
        </p:nvSpPr>
        <p:spPr>
          <a:xfrm>
            <a:off x="1979712" y="1988840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2987824" y="1988840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уб 9"/>
          <p:cNvSpPr/>
          <p:nvPr/>
        </p:nvSpPr>
        <p:spPr>
          <a:xfrm>
            <a:off x="3995936" y="2060848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уб 10"/>
          <p:cNvSpPr/>
          <p:nvPr/>
        </p:nvSpPr>
        <p:spPr>
          <a:xfrm>
            <a:off x="4932040" y="2060848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уб 11"/>
          <p:cNvSpPr/>
          <p:nvPr/>
        </p:nvSpPr>
        <p:spPr>
          <a:xfrm>
            <a:off x="5940152" y="1988840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652120" y="476672"/>
            <a:ext cx="9361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20</a:t>
            </a:r>
            <a:endParaRPr lang="ru-RU" sz="3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899592" y="5967864"/>
            <a:ext cx="7992888" cy="52322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/>
              <a:t>4</a:t>
            </a:r>
            <a:r>
              <a:rPr lang="ru-RU" sz="2800" b="1" dirty="0" smtClean="0"/>
              <a:t> коробки в столбике складываем 5 раз.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000"/>
                            </p:stCondLst>
                            <p:childTnLst>
                              <p:par>
                                <p:cTn id="94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0" grpId="0" animBg="1"/>
      <p:bldP spid="24" grpId="0" animBg="1"/>
      <p:bldP spid="19" grpId="0" animBg="1"/>
      <p:bldP spid="26" grpId="0" animBg="1"/>
      <p:bldP spid="21" grpId="0" animBg="1"/>
      <p:bldP spid="27" grpId="0" animBg="1"/>
      <p:bldP spid="22" grpId="0" animBg="1"/>
      <p:bldP spid="17" grpId="0" animBg="1"/>
      <p:bldP spid="14" grpId="0" animBg="1"/>
      <p:bldP spid="15" grpId="0" animBg="1"/>
      <p:bldP spid="16" grpId="0" animBg="1"/>
      <p:bldP spid="23" grpId="0" animBg="1"/>
      <p:bldP spid="18" grpId="0" animBg="1"/>
      <p:bldP spid="13" grpId="0" animBg="1"/>
      <p:bldP spid="2" grpId="0" animBg="1"/>
      <p:bldP spid="4" grpId="0" animBg="1"/>
      <p:bldP spid="9" grpId="0" animBg="1"/>
      <p:bldP spid="10" grpId="0" animBg="1"/>
      <p:bldP spid="11" grpId="0" animBg="1"/>
      <p:bldP spid="12" grpId="0" animBg="1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Куб 22"/>
          <p:cNvSpPr/>
          <p:nvPr/>
        </p:nvSpPr>
        <p:spPr>
          <a:xfrm>
            <a:off x="2627784" y="5013176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Куб 23"/>
          <p:cNvSpPr/>
          <p:nvPr/>
        </p:nvSpPr>
        <p:spPr>
          <a:xfrm>
            <a:off x="3347864" y="5013176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Куб 24"/>
          <p:cNvSpPr/>
          <p:nvPr/>
        </p:nvSpPr>
        <p:spPr>
          <a:xfrm>
            <a:off x="4067944" y="5013176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Куб 25"/>
          <p:cNvSpPr/>
          <p:nvPr/>
        </p:nvSpPr>
        <p:spPr>
          <a:xfrm>
            <a:off x="4788024" y="5013176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Куб 26"/>
          <p:cNvSpPr/>
          <p:nvPr/>
        </p:nvSpPr>
        <p:spPr>
          <a:xfrm>
            <a:off x="5508104" y="5013176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уб 17"/>
          <p:cNvSpPr/>
          <p:nvPr/>
        </p:nvSpPr>
        <p:spPr>
          <a:xfrm>
            <a:off x="2627784" y="4365104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уб 18"/>
          <p:cNvSpPr/>
          <p:nvPr/>
        </p:nvSpPr>
        <p:spPr>
          <a:xfrm>
            <a:off x="3347864" y="4365104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Куб 19"/>
          <p:cNvSpPr/>
          <p:nvPr/>
        </p:nvSpPr>
        <p:spPr>
          <a:xfrm>
            <a:off x="4067944" y="4365104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Куб 20"/>
          <p:cNvSpPr/>
          <p:nvPr/>
        </p:nvSpPr>
        <p:spPr>
          <a:xfrm>
            <a:off x="4788024" y="4365104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Куб 21"/>
          <p:cNvSpPr/>
          <p:nvPr/>
        </p:nvSpPr>
        <p:spPr>
          <a:xfrm>
            <a:off x="5508104" y="4365104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уб 12"/>
          <p:cNvSpPr/>
          <p:nvPr/>
        </p:nvSpPr>
        <p:spPr>
          <a:xfrm>
            <a:off x="2627784" y="3717032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уб 13"/>
          <p:cNvSpPr/>
          <p:nvPr/>
        </p:nvSpPr>
        <p:spPr>
          <a:xfrm>
            <a:off x="3347864" y="3717032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уб 14"/>
          <p:cNvSpPr/>
          <p:nvPr/>
        </p:nvSpPr>
        <p:spPr>
          <a:xfrm>
            <a:off x="4067944" y="3717032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уб 15"/>
          <p:cNvSpPr/>
          <p:nvPr/>
        </p:nvSpPr>
        <p:spPr>
          <a:xfrm>
            <a:off x="4788024" y="3717032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уб 16"/>
          <p:cNvSpPr/>
          <p:nvPr/>
        </p:nvSpPr>
        <p:spPr>
          <a:xfrm>
            <a:off x="5508104" y="3717032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100392" y="5877272"/>
            <a:ext cx="586408" cy="5775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Куб 3"/>
          <p:cNvSpPr/>
          <p:nvPr/>
        </p:nvSpPr>
        <p:spPr>
          <a:xfrm>
            <a:off x="2627784" y="3068960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3347864" y="3068960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уб 9"/>
          <p:cNvSpPr/>
          <p:nvPr/>
        </p:nvSpPr>
        <p:spPr>
          <a:xfrm>
            <a:off x="4067944" y="3068960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уб 10"/>
          <p:cNvSpPr/>
          <p:nvPr/>
        </p:nvSpPr>
        <p:spPr>
          <a:xfrm>
            <a:off x="4788024" y="3068960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уб 11"/>
          <p:cNvSpPr/>
          <p:nvPr/>
        </p:nvSpPr>
        <p:spPr>
          <a:xfrm>
            <a:off x="5508104" y="3068960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632848" cy="2664296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Сложение одинаковых слагаемых называется умножением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67494"/>
            <a:ext cx="4824536" cy="1399032"/>
          </a:xfrm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5+5+5+5=5 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100392" y="5877272"/>
            <a:ext cx="586408" cy="5775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Куб 3"/>
          <p:cNvSpPr/>
          <p:nvPr/>
        </p:nvSpPr>
        <p:spPr>
          <a:xfrm>
            <a:off x="2411760" y="1988840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3131840" y="1988840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уб 9"/>
          <p:cNvSpPr/>
          <p:nvPr/>
        </p:nvSpPr>
        <p:spPr>
          <a:xfrm>
            <a:off x="3851920" y="1988840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уб 10"/>
          <p:cNvSpPr/>
          <p:nvPr/>
        </p:nvSpPr>
        <p:spPr>
          <a:xfrm>
            <a:off x="4572000" y="1988840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уб 11"/>
          <p:cNvSpPr/>
          <p:nvPr/>
        </p:nvSpPr>
        <p:spPr>
          <a:xfrm>
            <a:off x="5292080" y="1988840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уб 12"/>
          <p:cNvSpPr/>
          <p:nvPr/>
        </p:nvSpPr>
        <p:spPr>
          <a:xfrm>
            <a:off x="2339752" y="2924944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уб 13"/>
          <p:cNvSpPr/>
          <p:nvPr/>
        </p:nvSpPr>
        <p:spPr>
          <a:xfrm>
            <a:off x="3059832" y="2924944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уб 14"/>
          <p:cNvSpPr/>
          <p:nvPr/>
        </p:nvSpPr>
        <p:spPr>
          <a:xfrm>
            <a:off x="3779912" y="2924944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уб 15"/>
          <p:cNvSpPr/>
          <p:nvPr/>
        </p:nvSpPr>
        <p:spPr>
          <a:xfrm>
            <a:off x="4499992" y="2924944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уб 16"/>
          <p:cNvSpPr/>
          <p:nvPr/>
        </p:nvSpPr>
        <p:spPr>
          <a:xfrm>
            <a:off x="5220072" y="2924944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уб 17"/>
          <p:cNvSpPr/>
          <p:nvPr/>
        </p:nvSpPr>
        <p:spPr>
          <a:xfrm>
            <a:off x="2267744" y="3861048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уб 18"/>
          <p:cNvSpPr/>
          <p:nvPr/>
        </p:nvSpPr>
        <p:spPr>
          <a:xfrm>
            <a:off x="2987824" y="3861048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Куб 19"/>
          <p:cNvSpPr/>
          <p:nvPr/>
        </p:nvSpPr>
        <p:spPr>
          <a:xfrm>
            <a:off x="3707904" y="3861048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Куб 20"/>
          <p:cNvSpPr/>
          <p:nvPr/>
        </p:nvSpPr>
        <p:spPr>
          <a:xfrm>
            <a:off x="4427984" y="3861048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Куб 21"/>
          <p:cNvSpPr/>
          <p:nvPr/>
        </p:nvSpPr>
        <p:spPr>
          <a:xfrm>
            <a:off x="5148064" y="3861048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Куб 22"/>
          <p:cNvSpPr/>
          <p:nvPr/>
        </p:nvSpPr>
        <p:spPr>
          <a:xfrm>
            <a:off x="2195736" y="4797152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Куб 23"/>
          <p:cNvSpPr/>
          <p:nvPr/>
        </p:nvSpPr>
        <p:spPr>
          <a:xfrm>
            <a:off x="2915816" y="4797152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Куб 24"/>
          <p:cNvSpPr/>
          <p:nvPr/>
        </p:nvSpPr>
        <p:spPr>
          <a:xfrm>
            <a:off x="3635896" y="4797152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Куб 25"/>
          <p:cNvSpPr/>
          <p:nvPr/>
        </p:nvSpPr>
        <p:spPr>
          <a:xfrm>
            <a:off x="4355976" y="4797152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Куб 26"/>
          <p:cNvSpPr/>
          <p:nvPr/>
        </p:nvSpPr>
        <p:spPr>
          <a:xfrm>
            <a:off x="5076056" y="4797152"/>
            <a:ext cx="93610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827584" y="5967864"/>
            <a:ext cx="7344816" cy="52322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5 коробок в ряд складываем 4 раза</a:t>
            </a:r>
            <a:endParaRPr lang="ru-RU" sz="2800" b="1" dirty="0"/>
          </a:p>
        </p:txBody>
      </p:sp>
      <p:sp>
        <p:nvSpPr>
          <p:cNvPr id="30" name="Овал 29"/>
          <p:cNvSpPr/>
          <p:nvPr/>
        </p:nvSpPr>
        <p:spPr>
          <a:xfrm>
            <a:off x="5364088" y="908720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4932040" y="54868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38</TotalTime>
  <Words>68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Что такое умножение</vt:lpstr>
      <vt:lpstr>Слайд 2</vt:lpstr>
      <vt:lpstr>В магазин привезли коробки. Посчитаем, сколько коробок привезли.</vt:lpstr>
      <vt:lpstr>5+5+5+5=</vt:lpstr>
      <vt:lpstr>4+4+4+4+4=</vt:lpstr>
      <vt:lpstr>Сложение одинаковых слагаемых называется умножением</vt:lpstr>
      <vt:lpstr>5+5+5+5=5 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умножение</dc:title>
  <dc:creator>Чечёткина Д. Ю.</dc:creator>
  <cp:lastModifiedBy>Пирожок</cp:lastModifiedBy>
  <cp:revision>4</cp:revision>
  <dcterms:created xsi:type="dcterms:W3CDTF">2012-01-09T09:49:48Z</dcterms:created>
  <dcterms:modified xsi:type="dcterms:W3CDTF">2014-10-08T16:35:49Z</dcterms:modified>
</cp:coreProperties>
</file>