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6D5-F0AF-44B2-AF70-EAA5EE32CA6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281985-037F-403E-ADAA-90AE9A2BFF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6D5-F0AF-44B2-AF70-EAA5EE32CA6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1985-037F-403E-ADAA-90AE9A2BF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6D5-F0AF-44B2-AF70-EAA5EE32CA6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1985-037F-403E-ADAA-90AE9A2BF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6D5-F0AF-44B2-AF70-EAA5EE32CA6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1985-037F-403E-ADAA-90AE9A2BFF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6D5-F0AF-44B2-AF70-EAA5EE32CA6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281985-037F-403E-ADAA-90AE9A2BF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6D5-F0AF-44B2-AF70-EAA5EE32CA6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1985-037F-403E-ADAA-90AE9A2BFF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6D5-F0AF-44B2-AF70-EAA5EE32CA6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1985-037F-403E-ADAA-90AE9A2BFF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6D5-F0AF-44B2-AF70-EAA5EE32CA6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1985-037F-403E-ADAA-90AE9A2BF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6D5-F0AF-44B2-AF70-EAA5EE32CA6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1985-037F-403E-ADAA-90AE9A2BF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6D5-F0AF-44B2-AF70-EAA5EE32CA6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1985-037F-403E-ADAA-90AE9A2BFF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E6D5-F0AF-44B2-AF70-EAA5EE32CA6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281985-037F-403E-ADAA-90AE9A2BFF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0FE6D5-F0AF-44B2-AF70-EAA5EE32CA6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281985-037F-403E-ADAA-90AE9A2BF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atsordogs.ru/image.php?aHR0cDovL2NzMTEwMjIudmtvbnRha3RlLnJ1L3UxMTA3Mjg4NC8tMTQveF84YzAyNDk0OS5qcGc=ae07e67e98c191fd9b356c88dda73e3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i5.pixs.ru/storage/6/4/8/dyadyafedo_6606927_3039648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gruhki.ru/tovar/53/a3211435-f428-11dd-909e-000423c1865a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gruhki.ru/tovar/53/a3211435-f428-11dd-909e-000423c1865a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hyperlink" Target="http://images.yandex.ru/yandsearch?img_url=http://gallery.imagemaster.ru/data/thumbnails/17/09.jpg&amp;iorient=&amp;nojs=1&amp;icolor=&amp;site=&amp;text=%D0%B4%D0%B5%D1%80%D0%B5%D0%B2%D0%BD%D1%8F%20%20%D1%80%D0%B8%D1%81%D1%83%D0%BD%D0%BE%D0%BA&amp;wp=&amp;pos=4&amp;isize=&amp;type=&amp;recent=&amp;rpt=simage&amp;itype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gruhki.ru/tovar/53/a3211435-f428-11dd-909e-000423c1865a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img_url=http://proxy12.media.online.ua/oboi/r2-d1/004/251/025/base4bbc004b44ac5.jpg&amp;iorient=&amp;nojs=1&amp;icolor=&amp;site=&amp;text=%D0%B3%D0%BE%D1%80%D0%BE%D0%B4%D0%BE%D0%BA%20%D1%80%D0%B8%D1%81%D1%83%D0%BD%D0%BE%D0%BA&amp;wp=&amp;pos=0&amp;isize=&amp;type=&amp;recent=&amp;rpt=simage&amp;itype=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Рисуем схемы движения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Длина дорожки 70 дм. Кот </a:t>
            </a:r>
            <a:r>
              <a:rPr lang="ru-RU" sz="2800" dirty="0" err="1" smtClean="0"/>
              <a:t>Матроскин</a:t>
            </a:r>
            <a:r>
              <a:rPr lang="ru-RU" sz="2800" dirty="0" smtClean="0"/>
              <a:t> и Шарик вышли навстречу друг другу. Шарик прошёл 42дм до встречи. Сколько дм прошёл до встречи  кот </a:t>
            </a:r>
            <a:r>
              <a:rPr lang="ru-RU" sz="2800" dirty="0" err="1" smtClean="0"/>
              <a:t>Матроскин</a:t>
            </a:r>
            <a:r>
              <a:rPr lang="ru-RU" sz="2800" dirty="0"/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catsordogs.ru/image.php?aHR0cDovL2NzMTEwMjIudmtvbnRha3RlLnJ1L3UxMTA3Mjg4NC8tMTQveF84YzAyNDk0OS5qcGc=ae07e67e98c191fd9b356c88dda73e3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5" y="1700808"/>
            <a:ext cx="1491309" cy="2056978"/>
          </a:xfrm>
          <a:prstGeom prst="rect">
            <a:avLst/>
          </a:prstGeom>
          <a:noFill/>
        </p:spPr>
      </p:pic>
      <p:pic>
        <p:nvPicPr>
          <p:cNvPr id="1028" name="Picture 4" descr="http://i5.pixs.ru/storage/6/4/8/dyadyafedo_6606927_3039648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18439" r="14898"/>
          <a:stretch>
            <a:fillRect/>
          </a:stretch>
        </p:blipFill>
        <p:spPr bwMode="auto">
          <a:xfrm>
            <a:off x="6732240" y="1916832"/>
            <a:ext cx="2107180" cy="1530058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>
            <a:stCxn id="3" idx="1"/>
            <a:endCxn id="3" idx="3"/>
          </p:cNvCxnSpPr>
          <p:nvPr/>
        </p:nvCxnSpPr>
        <p:spPr>
          <a:xfrm rot="10800000" flipH="1">
            <a:off x="457200" y="3863182"/>
            <a:ext cx="8229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-756592" y="4941168"/>
            <a:ext cx="244827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7452320" y="4869160"/>
            <a:ext cx="244827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Равнобедренный треугольник 12"/>
          <p:cNvSpPr/>
          <p:nvPr/>
        </p:nvSpPr>
        <p:spPr>
          <a:xfrm rot="5400000">
            <a:off x="2987824" y="2420888"/>
            <a:ext cx="936104" cy="792088"/>
          </a:xfrm>
          <a:prstGeom prst="triangle">
            <a:avLst>
              <a:gd name="adj" fmla="val 5174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1979712" y="3429000"/>
            <a:ext cx="21602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39552" y="4509120"/>
            <a:ext cx="2376264" cy="0"/>
          </a:xfrm>
          <a:prstGeom prst="line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203848" y="4509120"/>
            <a:ext cx="5112568" cy="0"/>
          </a:xfrm>
          <a:prstGeom prst="line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39552" y="5733256"/>
            <a:ext cx="7776864" cy="0"/>
          </a:xfrm>
          <a:prstGeom prst="line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95936" y="5013176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70 дм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С.46 Задача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835696" y="5301208"/>
            <a:ext cx="5472608" cy="71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противоположных направлениях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457200" y="3861048"/>
            <a:ext cx="8507288" cy="213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4" name="Picture 2" descr="http://www.igruhki.ru/tovar/53/a3211435-f428-11dd-909e-000423c1865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35909" r="52083" b="43301"/>
          <a:stretch>
            <a:fillRect/>
          </a:stretch>
        </p:blipFill>
        <p:spPr bwMode="auto">
          <a:xfrm>
            <a:off x="2843808" y="2996952"/>
            <a:ext cx="1656184" cy="792088"/>
          </a:xfrm>
          <a:prstGeom prst="rect">
            <a:avLst/>
          </a:prstGeom>
          <a:noFill/>
        </p:spPr>
      </p:pic>
      <p:pic>
        <p:nvPicPr>
          <p:cNvPr id="6" name="Picture 2" descr="http://www.igruhki.ru/tovar/53/a3211435-f428-11dd-909e-000423c1865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47769" t="54809" b="24401"/>
          <a:stretch>
            <a:fillRect/>
          </a:stretch>
        </p:blipFill>
        <p:spPr bwMode="auto">
          <a:xfrm flipH="1">
            <a:off x="4572000" y="2996952"/>
            <a:ext cx="1645468" cy="792088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 rot="5400000">
            <a:off x="3815916" y="3104964"/>
            <a:ext cx="151216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563888" y="2348880"/>
            <a:ext cx="2016224" cy="0"/>
          </a:xfrm>
          <a:prstGeom prst="line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Выгнутая вниз стрелка 14"/>
          <p:cNvSpPr/>
          <p:nvPr/>
        </p:nvSpPr>
        <p:spPr>
          <a:xfrm>
            <a:off x="4499992" y="3861048"/>
            <a:ext cx="4248472" cy="360040"/>
          </a:xfrm>
          <a:prstGeom prst="curvedUpArrow">
            <a:avLst>
              <a:gd name="adj1" fmla="val 50000"/>
              <a:gd name="adj2" fmla="val 50000"/>
              <a:gd name="adj3" fmla="val 38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низ стрелка 17"/>
          <p:cNvSpPr/>
          <p:nvPr/>
        </p:nvSpPr>
        <p:spPr>
          <a:xfrm flipH="1">
            <a:off x="1619672" y="3861048"/>
            <a:ext cx="2952328" cy="360040"/>
          </a:xfrm>
          <a:prstGeom prst="curvedUpArrow">
            <a:avLst>
              <a:gd name="adj1" fmla="val 50000"/>
              <a:gd name="adj2" fmla="val 50000"/>
              <a:gd name="adj3" fmla="val 38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43808" y="4365104"/>
            <a:ext cx="772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80 км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012160" y="4581128"/>
            <a:ext cx="1497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? на 50 км 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15347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6 L 0.33073 -7.40741E-6 " pathEditMode="relative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С.46 Задача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835696" y="6093296"/>
            <a:ext cx="5472608" cy="504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противоположных направлениях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457200" y="3861048"/>
            <a:ext cx="8507288" cy="213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4" name="Picture 2" descr="http://www.igruhki.ru/tovar/53/a3211435-f428-11dd-909e-000423c1865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35909" r="52083" b="43301"/>
          <a:stretch>
            <a:fillRect/>
          </a:stretch>
        </p:blipFill>
        <p:spPr bwMode="auto">
          <a:xfrm>
            <a:off x="2843808" y="2996952"/>
            <a:ext cx="1656184" cy="792088"/>
          </a:xfrm>
          <a:prstGeom prst="rect">
            <a:avLst/>
          </a:prstGeom>
          <a:noFill/>
        </p:spPr>
      </p:pic>
      <p:pic>
        <p:nvPicPr>
          <p:cNvPr id="6" name="Picture 2" descr="http://www.igruhki.ru/tovar/53/a3211435-f428-11dd-909e-000423c1865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47769" t="54809" b="24401"/>
          <a:stretch>
            <a:fillRect/>
          </a:stretch>
        </p:blipFill>
        <p:spPr bwMode="auto">
          <a:xfrm flipH="1">
            <a:off x="4572000" y="2996952"/>
            <a:ext cx="1645468" cy="792088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 rot="5400000">
            <a:off x="3815916" y="3104964"/>
            <a:ext cx="151216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563888" y="2348880"/>
            <a:ext cx="2016224" cy="0"/>
          </a:xfrm>
          <a:prstGeom prst="line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Выгнутая вниз стрелка 14"/>
          <p:cNvSpPr/>
          <p:nvPr/>
        </p:nvSpPr>
        <p:spPr>
          <a:xfrm>
            <a:off x="4499992" y="3861048"/>
            <a:ext cx="4248472" cy="360040"/>
          </a:xfrm>
          <a:prstGeom prst="curvedUpArrow">
            <a:avLst>
              <a:gd name="adj1" fmla="val 50000"/>
              <a:gd name="adj2" fmla="val 50000"/>
              <a:gd name="adj3" fmla="val 38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низ стрелка 17"/>
          <p:cNvSpPr/>
          <p:nvPr/>
        </p:nvSpPr>
        <p:spPr>
          <a:xfrm flipH="1">
            <a:off x="1619672" y="3861048"/>
            <a:ext cx="2952328" cy="360040"/>
          </a:xfrm>
          <a:prstGeom prst="curvedUpArrow">
            <a:avLst>
              <a:gd name="adj1" fmla="val 50000"/>
              <a:gd name="adj2" fmla="val 50000"/>
              <a:gd name="adj3" fmla="val 38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43808" y="4365104"/>
            <a:ext cx="772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80 км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1619672" y="3645024"/>
            <a:ext cx="338336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460432" y="3573016"/>
            <a:ext cx="338336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1547664" y="3861048"/>
            <a:ext cx="7353200" cy="1296144"/>
          </a:xfrm>
          <a:prstGeom prst="curvedUpArrow">
            <a:avLst>
              <a:gd name="adj1" fmla="val 50000"/>
              <a:gd name="adj2" fmla="val 50000"/>
              <a:gd name="adj3" fmla="val 38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7984" y="5445224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150 км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300192" y="450912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? км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15347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6 L 0.33073 -7.40741E-6 " pathEditMode="relative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http://im7-tub-ru.yandex.net/i?id=130181145-2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348880"/>
            <a:ext cx="1905000" cy="1428750"/>
          </a:xfrm>
          <a:prstGeom prst="rect">
            <a:avLst/>
          </a:prstGeom>
          <a:noFill/>
        </p:spPr>
      </p:pic>
      <p:pic>
        <p:nvPicPr>
          <p:cNvPr id="28674" name="Picture 2" descr="http://im8-tub-ru.yandex.net/i?id=615430506-5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348880"/>
            <a:ext cx="2543175" cy="1428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С.46 Задача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835696" y="5301208"/>
            <a:ext cx="5472608" cy="71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одном  направлении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457200" y="3861048"/>
            <a:ext cx="8507288" cy="213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4" name="Picture 2" descr="http://www.igruhki.ru/tovar/53/a3211435-f428-11dd-909e-000423c1865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t="35909" r="52083" b="43301"/>
          <a:stretch>
            <a:fillRect/>
          </a:stretch>
        </p:blipFill>
        <p:spPr bwMode="auto">
          <a:xfrm flipH="1">
            <a:off x="467544" y="2996952"/>
            <a:ext cx="1656184" cy="792088"/>
          </a:xfrm>
          <a:prstGeom prst="rect">
            <a:avLst/>
          </a:prstGeom>
          <a:noFill/>
        </p:spPr>
      </p:pic>
      <p:pic>
        <p:nvPicPr>
          <p:cNvPr id="6" name="Picture 2" descr="http://www.igruhki.ru/tovar/53/a3211435-f428-11dd-909e-000423c1865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47769" t="54809" b="24401"/>
          <a:stretch>
            <a:fillRect/>
          </a:stretch>
        </p:blipFill>
        <p:spPr bwMode="auto">
          <a:xfrm flipH="1">
            <a:off x="395536" y="2996952"/>
            <a:ext cx="1645468" cy="792088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 rot="5400000">
            <a:off x="-288540" y="3104964"/>
            <a:ext cx="151216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7544" y="2348880"/>
            <a:ext cx="2016224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95936" y="4365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120 км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67544" y="2492896"/>
            <a:ext cx="2016224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4211960" y="3789040"/>
            <a:ext cx="194320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8244408" y="3789040"/>
            <a:ext cx="194320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0.75278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" y="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35052 -0.005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</TotalTime>
  <Words>71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Рисуем схемы движения</vt:lpstr>
      <vt:lpstr>Длина дорожки 70 дм. Кот Матроскин и Шарик вышли навстречу друг другу. Шарик прошёл 42дм до встречи. Сколько дм прошёл до встречи  кот Матроскин?</vt:lpstr>
      <vt:lpstr>С.46 Задача 1.</vt:lpstr>
      <vt:lpstr>С.46 Задача 2.</vt:lpstr>
      <vt:lpstr>С.46 Задача 3.</vt:lpstr>
    </vt:vector>
  </TitlesOfParts>
  <Company>Пекарня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Пирожок</dc:creator>
  <cp:lastModifiedBy>Пирожок</cp:lastModifiedBy>
  <cp:revision>4</cp:revision>
  <dcterms:created xsi:type="dcterms:W3CDTF">2012-12-16T13:25:13Z</dcterms:created>
  <dcterms:modified xsi:type="dcterms:W3CDTF">2014-10-08T16:36:26Z</dcterms:modified>
</cp:coreProperties>
</file>