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1D75-A580-4ADD-A22F-8A5A94CC762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AB0D-9D55-4D60-A6BE-A8678CE152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8072493" cy="421484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3+3+3+3+3+3+3+3+3=</a:t>
            </a:r>
            <a:br>
              <a:rPr lang="ru-RU" sz="6600" b="1" dirty="0" smtClean="0"/>
            </a:br>
            <a:r>
              <a:rPr lang="ru-RU" sz="6600" b="1" dirty="0" smtClean="0"/>
              <a:t>=3</a:t>
            </a:r>
            <a:r>
              <a:rPr lang="ru-RU" sz="6600" b="1" dirty="0" smtClean="0">
                <a:sym typeface="Wingdings"/>
              </a:rPr>
              <a:t>9=27</a:t>
            </a:r>
            <a:endParaRPr lang="ru-RU" sz="6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22.jpg"/>
          <p:cNvPicPr>
            <a:picLocks noChangeAspect="1"/>
          </p:cNvPicPr>
          <p:nvPr/>
        </p:nvPicPr>
        <p:blipFill>
          <a:blip r:embed="rId2"/>
          <a:srcRect l="2290"/>
          <a:stretch>
            <a:fillRect/>
          </a:stretch>
        </p:blipFill>
        <p:spPr>
          <a:xfrm>
            <a:off x="0" y="1643050"/>
            <a:ext cx="9144000" cy="41434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2+2+2+2+2+2+2+2+2=</a:t>
            </a:r>
            <a:br>
              <a:rPr lang="ru-RU" sz="5400" b="1" dirty="0" smtClean="0"/>
            </a:br>
            <a:r>
              <a:rPr lang="ru-RU" sz="5400" b="1" dirty="0"/>
              <a:t>=</a:t>
            </a:r>
            <a:r>
              <a:rPr lang="ru-RU" sz="5400" b="1" dirty="0" smtClean="0"/>
              <a:t>2</a:t>
            </a:r>
            <a:r>
              <a:rPr lang="ru-RU" sz="5400" b="1" dirty="0" smtClean="0">
                <a:sym typeface="Wingdings"/>
              </a:rPr>
              <a:t>9=18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37147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3+3+3+3=3</a:t>
            </a:r>
            <a:r>
              <a:rPr lang="ru-RU" sz="8800" b="1" dirty="0" smtClean="0">
                <a:sym typeface="Wingdings"/>
              </a:rPr>
              <a:t>4=12</a:t>
            </a:r>
            <a:endParaRPr lang="ru-RU" sz="8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71480"/>
            <a:ext cx="1606296" cy="1755462"/>
          </a:xfrm>
          <a:prstGeom prst="rect">
            <a:avLst/>
          </a:prstGeom>
        </p:spPr>
      </p:pic>
      <p:pic>
        <p:nvPicPr>
          <p:cNvPr id="3" name="Рисунок 2" descr="сини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1606296" cy="1684024"/>
          </a:xfrm>
          <a:prstGeom prst="rect">
            <a:avLst/>
          </a:prstGeom>
        </p:spPr>
      </p:pic>
      <p:pic>
        <p:nvPicPr>
          <p:cNvPr id="4" name="Рисунок 3" descr="сини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642918"/>
            <a:ext cx="1606296" cy="1684024"/>
          </a:xfrm>
          <a:prstGeom prst="rect">
            <a:avLst/>
          </a:prstGeom>
        </p:spPr>
      </p:pic>
      <p:pic>
        <p:nvPicPr>
          <p:cNvPr id="5" name="Рисунок 4" descr="сини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14620"/>
            <a:ext cx="1606296" cy="1755462"/>
          </a:xfrm>
          <a:prstGeom prst="rect">
            <a:avLst/>
          </a:prstGeom>
        </p:spPr>
      </p:pic>
      <p:pic>
        <p:nvPicPr>
          <p:cNvPr id="6" name="Рисунок 5" descr="сини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14620"/>
            <a:ext cx="1606296" cy="18269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2+2+2+2+2=2</a:t>
            </a:r>
            <a:r>
              <a:rPr lang="ru-RU" sz="7200" b="1" dirty="0" smtClean="0">
                <a:sym typeface="Wingdings"/>
              </a:rPr>
              <a:t>5=10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гемо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2819400" cy="2428892"/>
          </a:xfrm>
          <a:prstGeom prst="rect">
            <a:avLst/>
          </a:prstGeom>
        </p:spPr>
      </p:pic>
      <p:pic>
        <p:nvPicPr>
          <p:cNvPr id="3" name="Рисунок 2" descr="бегемо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85926"/>
            <a:ext cx="2819400" cy="2286016"/>
          </a:xfrm>
          <a:prstGeom prst="rect">
            <a:avLst/>
          </a:prstGeom>
        </p:spPr>
      </p:pic>
      <p:pic>
        <p:nvPicPr>
          <p:cNvPr id="4" name="Рисунок 3" descr="бегемо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14752"/>
            <a:ext cx="2819400" cy="25003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3+3+3=3</a:t>
            </a:r>
            <a:r>
              <a:rPr lang="ru-RU" sz="8000" b="1" dirty="0" smtClean="0">
                <a:sym typeface="Wingdings"/>
              </a:rPr>
              <a:t>3=9</a:t>
            </a:r>
            <a:endParaRPr lang="ru-RU" sz="8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ба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1771650" cy="1971675"/>
          </a:xfrm>
          <a:prstGeom prst="rect">
            <a:avLst/>
          </a:prstGeom>
        </p:spPr>
      </p:pic>
      <p:pic>
        <p:nvPicPr>
          <p:cNvPr id="3" name="Рисунок 2" descr="рыба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85794"/>
            <a:ext cx="1771650" cy="1971675"/>
          </a:xfrm>
          <a:prstGeom prst="rect">
            <a:avLst/>
          </a:prstGeom>
        </p:spPr>
      </p:pic>
      <p:pic>
        <p:nvPicPr>
          <p:cNvPr id="4" name="Рисунок 3" descr="рыба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785794"/>
            <a:ext cx="1771650" cy="1971675"/>
          </a:xfrm>
          <a:prstGeom prst="rect">
            <a:avLst/>
          </a:prstGeom>
        </p:spPr>
      </p:pic>
      <p:pic>
        <p:nvPicPr>
          <p:cNvPr id="5" name="Рисунок 4" descr="рыба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214686"/>
            <a:ext cx="1771650" cy="1971675"/>
          </a:xfrm>
          <a:prstGeom prst="rect">
            <a:avLst/>
          </a:prstGeom>
        </p:spPr>
      </p:pic>
      <p:pic>
        <p:nvPicPr>
          <p:cNvPr id="6" name="Рисунок 5" descr="рыба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214686"/>
            <a:ext cx="1771650" cy="1971675"/>
          </a:xfrm>
          <a:prstGeom prst="rect">
            <a:avLst/>
          </a:prstGeom>
        </p:spPr>
      </p:pic>
      <p:pic>
        <p:nvPicPr>
          <p:cNvPr id="7" name="Рисунок 6" descr="рыба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214686"/>
            <a:ext cx="1771650" cy="197167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ym typeface="Wingdings"/>
              </a:rPr>
              <a:t>2+2+2+2+2+2=26=12</a:t>
            </a:r>
            <a:endParaRPr lang="ru-RU" sz="6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3+3+3+3+3+3+3+3+3= =39=27</vt:lpstr>
      <vt:lpstr>2+2+2+2+2+2+2+2+2= =29=18</vt:lpstr>
      <vt:lpstr>3+3+3+3=34=12</vt:lpstr>
      <vt:lpstr>2+2+2+2+2=25=10</vt:lpstr>
      <vt:lpstr>3+3+3=33=9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39=27</dc:title>
  <dc:creator>1</dc:creator>
  <cp:lastModifiedBy>1</cp:lastModifiedBy>
  <cp:revision>3</cp:revision>
  <dcterms:created xsi:type="dcterms:W3CDTF">2012-01-23T17:48:24Z</dcterms:created>
  <dcterms:modified xsi:type="dcterms:W3CDTF">2012-01-23T18:09:01Z</dcterms:modified>
</cp:coreProperties>
</file>