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7"/>
  </p:notesMasterIdLst>
  <p:sldIdLst>
    <p:sldId id="265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0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5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1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63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15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20" algn="l" defTabSz="91430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8BB6E-1AED-421C-B79A-AE59402DB108}" type="datetimeFigureOut">
              <a:rPr lang="ru-RU" smtClean="0"/>
              <a:t>10.01.2014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21A06-97DF-4F78-A890-8B8EBD0C216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AC91EBB1-5A9E-4756-B918-01FE0EC960A3}" type="slidenum">
              <a:rPr lang="ru-RU" smtClean="0">
                <a:latin typeface="Times New Roman" pitchFamily="18" charset="0"/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</a:t>
            </a:fld>
            <a:endParaRPr lang="ru-RU" smtClean="0"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7411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7412" name="Rectangle 2"/>
          <p:cNvSpPr>
            <a:spLocks noChangeArrowheads="1"/>
          </p:cNvSpPr>
          <p:nvPr>
            <p:ph type="body" idx="1"/>
          </p:nvPr>
        </p:nvSpPr>
        <p:spPr>
          <a:xfrm>
            <a:off x="685512" y="4343230"/>
            <a:ext cx="5486976" cy="4115139"/>
          </a:xfrm>
          <a:noFill/>
          <a:ln/>
        </p:spPr>
        <p:txBody>
          <a:bodyPr wrap="none" anchor="ctr"/>
          <a:lstStyle/>
          <a:p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440" y="2129984"/>
            <a:ext cx="7773120" cy="14703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2321" y="3885528"/>
            <a:ext cx="6400800" cy="1752664"/>
          </a:xfrm>
        </p:spPr>
        <p:txBody>
          <a:bodyPr/>
          <a:lstStyle>
            <a:lvl1pPr marL="0" indent="0" algn="ctr">
              <a:buNone/>
              <a:defRPr/>
            </a:lvl1pPr>
            <a:lvl2pPr marL="414726" indent="0" algn="ctr">
              <a:buNone/>
              <a:defRPr/>
            </a:lvl2pPr>
            <a:lvl3pPr marL="829452" indent="0" algn="ctr">
              <a:buNone/>
              <a:defRPr/>
            </a:lvl3pPr>
            <a:lvl4pPr marL="1244178" indent="0" algn="ctr">
              <a:buNone/>
              <a:defRPr/>
            </a:lvl4pPr>
            <a:lvl5pPr marL="1658904" indent="0" algn="ctr">
              <a:buNone/>
              <a:defRPr/>
            </a:lvl5pPr>
            <a:lvl6pPr marL="2073631" indent="0" algn="ctr">
              <a:buNone/>
              <a:defRPr/>
            </a:lvl6pPr>
            <a:lvl7pPr marL="2488357" indent="0" algn="ctr">
              <a:buNone/>
              <a:defRPr/>
            </a:lvl7pPr>
            <a:lvl8pPr marL="2903083" indent="0" algn="ctr">
              <a:buNone/>
              <a:defRPr/>
            </a:lvl8pPr>
            <a:lvl9pPr marL="3317809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880" y="273629"/>
            <a:ext cx="2056320" cy="585565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6481" y="273629"/>
            <a:ext cx="6032160" cy="585565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>
          <a:xfrm>
            <a:off x="456481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>
          <a:xfrm>
            <a:off x="3127680" y="6247376"/>
            <a:ext cx="2897280" cy="47093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>
          <a:xfrm>
            <a:off x="6556321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880" y="4406863"/>
            <a:ext cx="7771680" cy="1362383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880" y="2906225"/>
            <a:ext cx="7771680" cy="1500638"/>
          </a:xfrm>
        </p:spPr>
        <p:txBody>
          <a:bodyPr anchor="b"/>
          <a:lstStyle>
            <a:lvl1pPr marL="0" indent="0">
              <a:buNone/>
              <a:defRPr sz="1800"/>
            </a:lvl1pPr>
            <a:lvl2pPr marL="414726" indent="0">
              <a:buNone/>
              <a:defRPr sz="1600"/>
            </a:lvl2pPr>
            <a:lvl3pPr marL="829452" indent="0">
              <a:buNone/>
              <a:defRPr sz="1500"/>
            </a:lvl3pPr>
            <a:lvl4pPr marL="1244178" indent="0">
              <a:buNone/>
              <a:defRPr sz="1300"/>
            </a:lvl4pPr>
            <a:lvl5pPr marL="1658904" indent="0">
              <a:buNone/>
              <a:defRPr sz="1300"/>
            </a:lvl5pPr>
            <a:lvl6pPr marL="2073631" indent="0">
              <a:buNone/>
              <a:defRPr sz="1300"/>
            </a:lvl6pPr>
            <a:lvl7pPr marL="2488357" indent="0">
              <a:buNone/>
              <a:defRPr sz="1300"/>
            </a:lvl7pPr>
            <a:lvl8pPr marL="2903083" indent="0">
              <a:buNone/>
              <a:defRPr sz="1300"/>
            </a:lvl8pPr>
            <a:lvl9pPr marL="3317809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6480" y="1604329"/>
            <a:ext cx="404352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8241" y="1604329"/>
            <a:ext cx="4044960" cy="45249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1" y="275070"/>
            <a:ext cx="8229600" cy="1142039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920" y="1535201"/>
            <a:ext cx="403920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920" y="2174628"/>
            <a:ext cx="403920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441" y="1535201"/>
            <a:ext cx="4042080" cy="639427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14726" indent="0">
              <a:buNone/>
              <a:defRPr sz="1800" b="1"/>
            </a:lvl2pPr>
            <a:lvl3pPr marL="829452" indent="0">
              <a:buNone/>
              <a:defRPr sz="1600" b="1"/>
            </a:lvl3pPr>
            <a:lvl4pPr marL="1244178" indent="0">
              <a:buNone/>
              <a:defRPr sz="1500" b="1"/>
            </a:lvl4pPr>
            <a:lvl5pPr marL="1658904" indent="0">
              <a:buNone/>
              <a:defRPr sz="1500" b="1"/>
            </a:lvl5pPr>
            <a:lvl6pPr marL="2073631" indent="0">
              <a:buNone/>
              <a:defRPr sz="1500" b="1"/>
            </a:lvl6pPr>
            <a:lvl7pPr marL="2488357" indent="0">
              <a:buNone/>
              <a:defRPr sz="1500" b="1"/>
            </a:lvl7pPr>
            <a:lvl8pPr marL="2903083" indent="0">
              <a:buNone/>
              <a:defRPr sz="1500" b="1"/>
            </a:lvl8pPr>
            <a:lvl9pPr marL="3317809" indent="0">
              <a:buNone/>
              <a:defRPr sz="15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441" y="2174628"/>
            <a:ext cx="4042080" cy="395177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3008160" cy="11607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521" y="273629"/>
            <a:ext cx="5112000" cy="585277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920" y="1434391"/>
            <a:ext cx="3008160" cy="4692013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801" y="4800025"/>
            <a:ext cx="5486400" cy="56742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801" y="612065"/>
            <a:ext cx="5486400" cy="4115952"/>
          </a:xfrm>
        </p:spPr>
        <p:txBody>
          <a:bodyPr/>
          <a:lstStyle>
            <a:lvl1pPr marL="0" indent="0">
              <a:buNone/>
              <a:defRPr sz="2900"/>
            </a:lvl1pPr>
            <a:lvl2pPr marL="414726" indent="0">
              <a:buNone/>
              <a:defRPr sz="2500"/>
            </a:lvl2pPr>
            <a:lvl3pPr marL="829452" indent="0">
              <a:buNone/>
              <a:defRPr sz="2200"/>
            </a:lvl3pPr>
            <a:lvl4pPr marL="1244178" indent="0">
              <a:buNone/>
              <a:defRPr sz="1800"/>
            </a:lvl4pPr>
            <a:lvl5pPr marL="1658904" indent="0">
              <a:buNone/>
              <a:defRPr sz="1800"/>
            </a:lvl5pPr>
            <a:lvl6pPr marL="2073631" indent="0">
              <a:buNone/>
              <a:defRPr sz="1800"/>
            </a:lvl6pPr>
            <a:lvl7pPr marL="2488357" indent="0">
              <a:buNone/>
              <a:defRPr sz="1800"/>
            </a:lvl7pPr>
            <a:lvl8pPr marL="2903083" indent="0">
              <a:buNone/>
              <a:defRPr sz="1800"/>
            </a:lvl8pPr>
            <a:lvl9pPr marL="3317809" indent="0">
              <a:buNone/>
              <a:defRPr sz="18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801" y="5367444"/>
            <a:ext cx="5486400" cy="805044"/>
          </a:xfrm>
        </p:spPr>
        <p:txBody>
          <a:bodyPr/>
          <a:lstStyle>
            <a:lvl1pPr marL="0" indent="0">
              <a:buNone/>
              <a:defRPr sz="1300"/>
            </a:lvl1pPr>
            <a:lvl2pPr marL="414726" indent="0">
              <a:buNone/>
              <a:defRPr sz="1100"/>
            </a:lvl2pPr>
            <a:lvl3pPr marL="829452" indent="0">
              <a:buNone/>
              <a:defRPr sz="900"/>
            </a:lvl3pPr>
            <a:lvl4pPr marL="1244178" indent="0">
              <a:buNone/>
              <a:defRPr sz="800"/>
            </a:lvl4pPr>
            <a:lvl5pPr marL="1658904" indent="0">
              <a:buNone/>
              <a:defRPr sz="800"/>
            </a:lvl5pPr>
            <a:lvl6pPr marL="2073631" indent="0">
              <a:buNone/>
              <a:defRPr sz="800"/>
            </a:lvl6pPr>
            <a:lvl7pPr marL="2488357" indent="0">
              <a:buNone/>
              <a:defRPr sz="800"/>
            </a:lvl7pPr>
            <a:lvl8pPr marL="2903083" indent="0">
              <a:buNone/>
              <a:defRPr sz="800"/>
            </a:lvl8pPr>
            <a:lvl9pPr marL="3317809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6481" y="273629"/>
            <a:ext cx="8226720" cy="11434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текста заголовка щелкните мышью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81" y="1604329"/>
            <a:ext cx="8226720" cy="45249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25602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Для правки структуры щелкните мышью</a:t>
            </a:r>
          </a:p>
          <a:p>
            <a:pPr lvl="1"/>
            <a:r>
              <a:rPr lang="en-GB" smtClean="0"/>
              <a:t>Второй уровень структуры</a:t>
            </a:r>
          </a:p>
          <a:p>
            <a:pPr lvl="2"/>
            <a:r>
              <a:rPr lang="en-GB" smtClean="0"/>
              <a:t>Третий уровень структуры</a:t>
            </a:r>
          </a:p>
          <a:p>
            <a:pPr lvl="3"/>
            <a:r>
              <a:rPr lang="en-GB" smtClean="0"/>
              <a:t>Четвертый уровень структуры</a:t>
            </a:r>
          </a:p>
          <a:p>
            <a:pPr lvl="4"/>
            <a:r>
              <a:rPr lang="en-GB" smtClean="0"/>
              <a:t>Пятый уровень структуры</a:t>
            </a:r>
          </a:p>
          <a:p>
            <a:pPr lvl="4"/>
            <a:r>
              <a:rPr lang="en-GB" smtClean="0"/>
              <a:t>Шестой уровень структуры</a:t>
            </a:r>
          </a:p>
          <a:p>
            <a:pPr lvl="4"/>
            <a:r>
              <a:rPr lang="en-GB" smtClean="0"/>
              <a:t>Седьмой уровень структуры</a:t>
            </a:r>
          </a:p>
          <a:p>
            <a:pPr lvl="4"/>
            <a:r>
              <a:rPr lang="en-GB" smtClean="0"/>
              <a:t>Восьмой уровень структуры</a:t>
            </a:r>
          </a:p>
          <a:p>
            <a:pPr lvl="4"/>
            <a:r>
              <a:rPr lang="en-GB" smtClean="0"/>
              <a:t>Девятый уровень структуры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6481" y="6247376"/>
            <a:ext cx="212832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Arial Unicode MS" charset="0"/>
              </a:defRPr>
            </a:lvl1pPr>
          </a:lstStyle>
          <a:p>
            <a:fld id="{5B106E36-FD25-4E2D-B0AA-010F637433A0}" type="datetimeFigureOut">
              <a:rPr lang="ru-RU" smtClean="0"/>
              <a:pPr/>
              <a:t>10.01.2014</a:t>
            </a:fld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7680" y="6247376"/>
            <a:ext cx="289728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656650" algn="l"/>
                <a:tab pos="1313299" algn="l"/>
                <a:tab pos="1969949" algn="l"/>
                <a:tab pos="2626599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Arial Unicode MS" charset="0"/>
              </a:defRPr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6321" y="6247376"/>
            <a:ext cx="2128320" cy="47093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656650" algn="l"/>
                <a:tab pos="1313299" algn="l"/>
                <a:tab pos="1969949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Arial Unicode MS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+mj-lt"/>
          <a:ea typeface="+mj-ea"/>
          <a:cs typeface="+mj-cs"/>
        </a:defRPr>
      </a:lvl1pPr>
      <a:lvl2pPr marL="673930" indent="-259204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2pPr>
      <a:lvl3pPr marL="1036815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3pPr>
      <a:lvl4pPr marL="1451541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4pPr>
      <a:lvl5pPr marL="1866268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5pPr>
      <a:lvl6pPr marL="2280994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6pPr>
      <a:lvl7pPr marL="2695720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7pPr>
      <a:lvl8pPr marL="3110446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8pPr>
      <a:lvl9pPr marL="3525172" indent="-207363" algn="ctr" defTabSz="407526" rtl="0" eaLnBrk="1" fontAlgn="base" hangingPunct="1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000">
          <a:solidFill>
            <a:srgbClr val="000000"/>
          </a:solidFill>
          <a:latin typeface="Arial" charset="0"/>
          <a:ea typeface="MS Gothic" charset="0"/>
          <a:cs typeface="MS Gothic" charset="0"/>
        </a:defRPr>
      </a:lvl9pPr>
    </p:titleStyle>
    <p:bodyStyle>
      <a:lvl1pPr marL="311045" indent="-311045" algn="l" defTabSz="407526" rtl="0" eaLnBrk="1" fontAlgn="base" hangingPunct="1">
        <a:lnSpc>
          <a:spcPct val="93000"/>
        </a:lnSpc>
        <a:spcBef>
          <a:spcPct val="0"/>
        </a:spcBef>
        <a:spcAft>
          <a:spcPts val="1293"/>
        </a:spcAft>
        <a:buClr>
          <a:srgbClr val="000000"/>
        </a:buClr>
        <a:buSzPct val="100000"/>
        <a:buFont typeface="Times New Roman" pitchFamily="18" charset="0"/>
        <a:defRPr sz="2900">
          <a:solidFill>
            <a:srgbClr val="000000"/>
          </a:solidFill>
          <a:latin typeface="+mn-lt"/>
          <a:ea typeface="+mn-ea"/>
          <a:cs typeface="+mn-cs"/>
        </a:defRPr>
      </a:lvl1pPr>
      <a:lvl2pPr marL="673930" indent="-259204" algn="l" defTabSz="407526" rtl="0" eaLnBrk="1" fontAlgn="base" hangingPunct="1">
        <a:lnSpc>
          <a:spcPct val="93000"/>
        </a:lnSpc>
        <a:spcBef>
          <a:spcPct val="0"/>
        </a:spcBef>
        <a:spcAft>
          <a:spcPts val="1032"/>
        </a:spcAft>
        <a:buClr>
          <a:srgbClr val="000000"/>
        </a:buClr>
        <a:buSzPct val="100000"/>
        <a:buFont typeface="Times New Roman" pitchFamily="18" charset="0"/>
        <a:defRPr sz="2500">
          <a:solidFill>
            <a:srgbClr val="000000"/>
          </a:solidFill>
          <a:latin typeface="+mn-lt"/>
          <a:ea typeface="+mn-ea"/>
          <a:cs typeface="+mn-cs"/>
        </a:defRPr>
      </a:lvl2pPr>
      <a:lvl3pPr marL="1036815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771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451541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522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  <a:ea typeface="+mn-ea"/>
          <a:cs typeface="+mn-cs"/>
        </a:defRPr>
      </a:lvl4pPr>
      <a:lvl5pPr marL="1866268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  <a:ea typeface="+mn-ea"/>
          <a:cs typeface="+mn-cs"/>
        </a:defRPr>
      </a:lvl5pPr>
      <a:lvl6pPr marL="2280994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  <a:ea typeface="+mn-ea"/>
          <a:cs typeface="+mn-cs"/>
        </a:defRPr>
      </a:lvl6pPr>
      <a:lvl7pPr marL="2695720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  <a:ea typeface="+mn-ea"/>
          <a:cs typeface="+mn-cs"/>
        </a:defRPr>
      </a:lvl7pPr>
      <a:lvl8pPr marL="3110446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  <a:ea typeface="+mn-ea"/>
          <a:cs typeface="+mn-cs"/>
        </a:defRPr>
      </a:lvl8pPr>
      <a:lvl9pPr marL="3525172" indent="-207363" algn="l" defTabSz="407526" rtl="0" eaLnBrk="1" fontAlgn="base" hangingPunct="1">
        <a:lnSpc>
          <a:spcPct val="93000"/>
        </a:lnSpc>
        <a:spcBef>
          <a:spcPct val="0"/>
        </a:spcBef>
        <a:spcAft>
          <a:spcPts val="261"/>
        </a:spcAft>
        <a:buClr>
          <a:srgbClr val="000000"/>
        </a:buClr>
        <a:buSzPct val="100000"/>
        <a:buFont typeface="Times New Roman" pitchFamily="18" charset="0"/>
        <a:defRPr sz="18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4726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9452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44178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58904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3631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88357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903083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317809" algn="l" defTabSz="829452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420888"/>
            <a:ext cx="6048672" cy="2238192"/>
          </a:xfrm>
          <a:prstGeom prst="rect">
            <a:avLst/>
          </a:prstGeom>
          <a:noFill/>
        </p:spPr>
        <p:txBody>
          <a:bodyPr wrap="square" lIns="82945" tIns="41473" rIns="82945" bIns="41473">
            <a:spAutoFit/>
          </a:bodyPr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25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Логопедическое занятие </a:t>
            </a:r>
          </a:p>
          <a:p>
            <a:pPr algn="ctr">
              <a:buFont typeface="Times New Roman" pitchFamily="16" charset="0"/>
              <a:buNone/>
              <a:defRPr/>
            </a:pPr>
            <a:r>
              <a:rPr lang="ru-RU" sz="25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«И в шутку и в серьёз»</a:t>
            </a:r>
            <a:endParaRPr lang="ru-RU" sz="2500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Times New Roman" pitchFamily="16" charset="0"/>
              <a:buNone/>
              <a:defRPr/>
            </a:pPr>
            <a:endParaRPr lang="ru-RU" dirty="0">
              <a:ea typeface="+mn-ea"/>
            </a:endParaRPr>
          </a:p>
          <a:p>
            <a:pPr>
              <a:buFont typeface="Times New Roman" pitchFamily="16" charset="0"/>
              <a:buNone/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Учитель - логопед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: Вострикова Юлия Владимировна</a:t>
            </a:r>
          </a:p>
          <a:p>
            <a:pPr algn="ctr">
              <a:buFont typeface="Times New Roman" pitchFamily="16" charset="0"/>
              <a:buNone/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МБОУ </a:t>
            </a:r>
            <a:r>
              <a:rPr lang="ru-RU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Увельская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СОШ №</a:t>
            </a: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1</a:t>
            </a:r>
          </a:p>
          <a:p>
            <a:pPr algn="ctr">
              <a:buFont typeface="Times New Roman" pitchFamily="16" charset="0"/>
              <a:buNone/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П.Увельский </a:t>
            </a:r>
          </a:p>
          <a:p>
            <a:pPr algn="ctr">
              <a:buFont typeface="Times New Roman" pitchFamily="16" charset="0"/>
              <a:buNone/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2014 год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3" name="Picture 2" descr="E:\Вострикова ЮВ\на сайт\Фото16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404664"/>
            <a:ext cx="2646294" cy="35283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/>
  <p:timing>
    <p:tnLst>
      <p:par>
        <p:cTn id="1" dur="indefinite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Отгадай слово по </a:t>
            </a:r>
            <a:r>
              <a:rPr lang="ru-RU" sz="28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первым буквам 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названий картинок</a:t>
            </a:r>
            <a:endParaRPr lang="ru-RU" sz="2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Documents and Settings\учитель\Рабочий стол\2013-14 уч.год\лого картинки\мультяшки\i0036o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214422"/>
            <a:ext cx="1857388" cy="2528014"/>
          </a:xfrm>
          <a:prstGeom prst="rect">
            <a:avLst/>
          </a:prstGeom>
          <a:noFill/>
        </p:spPr>
      </p:pic>
      <p:pic>
        <p:nvPicPr>
          <p:cNvPr id="1029" name="Picture 5" descr="C:\Documents and Settings\учитель\Рабочий стол\2013-14 уч.год\лого картинки\животные\ose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1357298"/>
            <a:ext cx="1357322" cy="2316497"/>
          </a:xfrm>
          <a:prstGeom prst="rect">
            <a:avLst/>
          </a:prstGeom>
          <a:noFill/>
        </p:spPr>
      </p:pic>
      <p:pic>
        <p:nvPicPr>
          <p:cNvPr id="10" name="Picture 2" descr="C:\Мои документы\Мои рисунки\Новая папка\Изображение 4 in Рыб11 copy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44" y="1357298"/>
            <a:ext cx="2428192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 descr="C:\Documents and Settings\учитель\Рабочий стол\2013-14 уч.год\лого картинки\животные\_MG_9485__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388" y="1714488"/>
            <a:ext cx="2000264" cy="2000264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714480" y="4357694"/>
            <a:ext cx="7143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6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86050" y="4143380"/>
            <a:ext cx="7858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endParaRPr lang="ru-RU" sz="72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00496" y="4286256"/>
            <a:ext cx="8572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6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endParaRPr lang="ru-RU" sz="6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29190" y="4143380"/>
            <a:ext cx="9286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endParaRPr lang="ru-RU" sz="80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6720" cy="114348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Составь предложение по первым слогам названий картинок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Documents and Settings\учитель\Рабочий стол\2013-14 уч.год\лого картинки\картинки\овощи и фрукты\eed0a9635cd5t.jpg"/>
          <p:cNvPicPr>
            <a:picLocks noChangeAspect="1" noChangeArrowheads="1"/>
          </p:cNvPicPr>
          <p:nvPr/>
        </p:nvPicPr>
        <p:blipFill>
          <a:blip r:embed="rId2" cstate="print"/>
          <a:srcRect r="6250" b="7216"/>
          <a:stretch>
            <a:fillRect/>
          </a:stretch>
        </p:blipFill>
        <p:spPr bwMode="auto">
          <a:xfrm>
            <a:off x="500034" y="1285860"/>
            <a:ext cx="1143008" cy="1643074"/>
          </a:xfrm>
          <a:prstGeom prst="rect">
            <a:avLst/>
          </a:prstGeom>
          <a:noFill/>
        </p:spPr>
      </p:pic>
      <p:pic>
        <p:nvPicPr>
          <p:cNvPr id="1027" name="Picture 3" descr="C:\Documents and Settings\учитель\Рабочий стол\2013-14 уч.год\лого картинки\картинки\посуда\7e6d67207862t.jpg"/>
          <p:cNvPicPr>
            <a:picLocks noChangeAspect="1" noChangeArrowheads="1"/>
          </p:cNvPicPr>
          <p:nvPr/>
        </p:nvPicPr>
        <p:blipFill>
          <a:blip r:embed="rId3" cstate="print"/>
          <a:srcRect r="-1" b="10155"/>
          <a:stretch>
            <a:fillRect/>
          </a:stretch>
        </p:blipFill>
        <p:spPr bwMode="auto">
          <a:xfrm>
            <a:off x="1857356" y="1357298"/>
            <a:ext cx="1490880" cy="1571636"/>
          </a:xfrm>
          <a:prstGeom prst="rect">
            <a:avLst/>
          </a:prstGeom>
          <a:noFill/>
        </p:spPr>
      </p:pic>
      <p:pic>
        <p:nvPicPr>
          <p:cNvPr id="1028" name="Picture 4" descr="C:\Documents and Settings\учитель\Рабочий стол\2013-14 уч.год\лого картинки\картинки\мультяшки\i0038o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1142984"/>
            <a:ext cx="1504951" cy="2104827"/>
          </a:xfrm>
          <a:prstGeom prst="rect">
            <a:avLst/>
          </a:prstGeom>
          <a:noFill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 l="34750" t="40290" r="36264" b="38221"/>
          <a:stretch>
            <a:fillRect/>
          </a:stretch>
        </p:blipFill>
        <p:spPr bwMode="auto">
          <a:xfrm>
            <a:off x="6143636" y="1285860"/>
            <a:ext cx="142876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 bwMode="auto">
          <a:xfrm>
            <a:off x="6143636" y="1285860"/>
            <a:ext cx="357190" cy="100013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 cap="flat" cmpd="sng" algn="ctr">
            <a:solidFill>
              <a:schemeClr val="bg1">
                <a:lumMod val="9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effectLst/>
              <a:latin typeface="Arial" charset="0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 l="63735" t="40270" r="8728" b="37346"/>
          <a:stretch>
            <a:fillRect/>
          </a:stretch>
        </p:blipFill>
        <p:spPr bwMode="auto">
          <a:xfrm>
            <a:off x="7643834" y="1357298"/>
            <a:ext cx="128588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 l="5764" t="67131" r="71047" b="9590"/>
          <a:stretch>
            <a:fillRect/>
          </a:stretch>
        </p:blipFill>
        <p:spPr bwMode="auto">
          <a:xfrm>
            <a:off x="1000100" y="3357562"/>
            <a:ext cx="1285884" cy="2089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 descr="E:\Вострикова ЮВ\Вострикова Ю.В. Презентации  к занятиям РАЗВИТИЕ СВЯЗНОЙ РЕЧИ\Внеурочная деятельность\логопедические призентации\лого картинки\картинки\посуда\996cb2a8f33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500562" y="3571876"/>
            <a:ext cx="1928826" cy="1528764"/>
          </a:xfrm>
          <a:prstGeom prst="rect">
            <a:avLst/>
          </a:prstGeom>
          <a:noFill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/>
          <a:srcRect l="28953" t="68026" r="36264" b="9590"/>
          <a:stretch>
            <a:fillRect/>
          </a:stretch>
        </p:blipFill>
        <p:spPr bwMode="auto">
          <a:xfrm>
            <a:off x="2428860" y="3500438"/>
            <a:ext cx="171451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3000364" y="5357826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28860" y="5357826"/>
            <a:ext cx="85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Пе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86182" y="5357826"/>
            <a:ext cx="7858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ку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14810" y="5357826"/>
            <a:ext cx="10001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786314" y="5357826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ли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715008" y="5357826"/>
            <a:ext cx="714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 smtClean="0"/>
              <a:t>ро</a:t>
            </a:r>
            <a:endParaRPr lang="ru-RU" sz="3600" dirty="0"/>
          </a:p>
        </p:txBody>
      </p:sp>
      <p:sp>
        <p:nvSpPr>
          <p:cNvPr id="23" name="TextBox 22"/>
          <p:cNvSpPr txBox="1"/>
          <p:nvPr/>
        </p:nvSpPr>
        <p:spPr>
          <a:xfrm>
            <a:off x="6215074" y="5286388"/>
            <a:ext cx="857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бо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86578" y="5214950"/>
            <a:ext cx="785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та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Grp="1" noChangeArrowheads="1"/>
          </p:cNvSpPr>
          <p:nvPr>
            <p:ph idx="1"/>
          </p:nvPr>
        </p:nvSpPr>
        <p:spPr bwMode="auto">
          <a:xfrm>
            <a:off x="1142976" y="1500174"/>
            <a:ext cx="7183035" cy="525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1" u="sng" dirty="0">
                <a:latin typeface="Times New Roman" pitchFamily="18" charset="0"/>
                <a:cs typeface="Times New Roman" pitchFamily="18" charset="0"/>
              </a:rPr>
              <a:t>Например (Вера – врач)</a:t>
            </a:r>
          </a:p>
          <a:p>
            <a:pPr>
              <a:spcBef>
                <a:spcPct val="50000"/>
              </a:spcBef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Виктор – </a:t>
            </a:r>
          </a:p>
          <a:p>
            <a:pPr>
              <a:spcBef>
                <a:spcPct val="50000"/>
              </a:spcBef>
            </a:pP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Ульяна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– </a:t>
            </a:r>
          </a:p>
          <a:p>
            <a:pPr>
              <a:spcBef>
                <a:spcPct val="50000"/>
              </a:spcBef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Сергей – </a:t>
            </a:r>
          </a:p>
          <a:p>
            <a:pPr>
              <a:spcBef>
                <a:spcPct val="50000"/>
              </a:spcBef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Полина – </a:t>
            </a:r>
          </a:p>
          <a:p>
            <a:pPr>
              <a:spcBef>
                <a:spcPct val="50000"/>
              </a:spcBef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Михаил – </a:t>
            </a:r>
          </a:p>
          <a:p>
            <a:pPr>
              <a:spcBef>
                <a:spcPct val="50000"/>
              </a:spcBef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Павел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>
              <a:spcBef>
                <a:spcPct val="50000"/>
              </a:spcBef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Карина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– </a:t>
            </a:r>
          </a:p>
          <a:p>
            <a:pPr>
              <a:spcBef>
                <a:spcPct val="50000"/>
              </a:spcBef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 txBox="1">
            <a:spLocks noGrp="1"/>
          </p:cNvSpPr>
          <p:nvPr>
            <p:ph type="title"/>
          </p:nvPr>
        </p:nvSpPr>
        <p:spPr>
          <a:xfrm>
            <a:off x="456481" y="273629"/>
            <a:ext cx="8226720" cy="6869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663300"/>
            </a:solidFill>
          </a:ln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НАЗОВИТЕ ПРОФЕССИИ,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ТАК ЧТО БЫ ОНИ НАЧИНАЛИСЬ НА ПЕРВУЮ БУКВУ ИМЕНИ: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Спасибо за внимание!</a:t>
            </a:r>
            <a:endParaRPr lang="ru-RU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357298"/>
            <a:ext cx="6705647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1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MS Gothic"/>
        <a:cs typeface="MS Gothic"/>
      </a:majorFont>
      <a:minorFont>
        <a:latin typeface="Arial"/>
        <a:ea typeface="MS Gothic"/>
        <a:cs typeface="MS Gothic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115</TotalTime>
  <Words>89</Words>
  <Application>Microsoft Office PowerPoint</Application>
  <PresentationFormat>Экран (4:3)</PresentationFormat>
  <Paragraphs>32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Тема1</vt:lpstr>
      <vt:lpstr>Слайд 1</vt:lpstr>
      <vt:lpstr>Отгадай слово по первым буквам названий картинок</vt:lpstr>
      <vt:lpstr>Составь предложение по первым слогам названий картинок</vt:lpstr>
      <vt:lpstr>НАЗОВИТЕ ПРОФЕССИИ, ТАК ЧТО БЫ ОНИ НАЧИНАЛИСЬ НА ПЕРВУЮ БУКВУ ИМЕНИ: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 в шутку и в серьёз</dc:title>
  <cp:lastModifiedBy>user</cp:lastModifiedBy>
  <cp:revision>15</cp:revision>
  <dcterms:modified xsi:type="dcterms:W3CDTF">2014-01-10T07:23:41Z</dcterms:modified>
</cp:coreProperties>
</file>