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05DA-7F5E-4876-9264-17EA673D1B51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DD8D6-72BB-4485-8379-C074518C0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05DA-7F5E-4876-9264-17EA673D1B51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DD8D6-72BB-4485-8379-C074518C0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05DA-7F5E-4876-9264-17EA673D1B51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DD8D6-72BB-4485-8379-C074518C0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05DA-7F5E-4876-9264-17EA673D1B51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DD8D6-72BB-4485-8379-C074518C0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05DA-7F5E-4876-9264-17EA673D1B51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DD8D6-72BB-4485-8379-C074518C0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05DA-7F5E-4876-9264-17EA673D1B51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DD8D6-72BB-4485-8379-C074518C0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05DA-7F5E-4876-9264-17EA673D1B51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DD8D6-72BB-4485-8379-C074518C0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05DA-7F5E-4876-9264-17EA673D1B51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DD8D6-72BB-4485-8379-C074518C0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05DA-7F5E-4876-9264-17EA673D1B51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DD8D6-72BB-4485-8379-C074518C0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05DA-7F5E-4876-9264-17EA673D1B51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DD8D6-72BB-4485-8379-C074518C0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05DA-7F5E-4876-9264-17EA673D1B51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DD8D6-72BB-4485-8379-C074518C01C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E4905DA-7F5E-4876-9264-17EA673D1B51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89DD8D6-72BB-4485-8379-C074518C01C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2164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«</a:t>
            </a:r>
            <a:r>
              <a:rPr lang="ru-RU" sz="3600" dirty="0" smtClean="0"/>
              <a:t>Использование здоровьесберегающих технологий</a:t>
            </a:r>
            <a:br>
              <a:rPr lang="ru-RU" sz="3600" dirty="0" smtClean="0"/>
            </a:br>
            <a:r>
              <a:rPr lang="ru-RU" sz="3600" dirty="0" smtClean="0"/>
              <a:t> в работе учителя – </a:t>
            </a:r>
            <a:r>
              <a:rPr lang="ru-RU" sz="3600" dirty="0" smtClean="0"/>
              <a:t>логопеда»</a:t>
            </a:r>
            <a:endParaRPr lang="ru-RU" dirty="0"/>
          </a:p>
        </p:txBody>
      </p:sp>
      <p:pic>
        <p:nvPicPr>
          <p:cNvPr id="3078" name="Picture 6" descr="C:\Users\Елена Смирнова\AppData\Local\Microsoft\Windows\Temporary Internet Files\Content.IE5\U6923O3H\MP90033726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005064"/>
            <a:ext cx="2520280" cy="179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764704"/>
            <a:ext cx="7920880" cy="5328592"/>
          </a:xfrm>
        </p:spPr>
        <p:txBody>
          <a:bodyPr>
            <a:noAutofit/>
          </a:bodyPr>
          <a:lstStyle/>
          <a:p>
            <a:pPr marL="0" indent="71755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71755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Согласно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официальному определению Всемирной организации здравоохранения,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здоровье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– это состояние полного физического, психического и социального благополучия, а не просто отсутствие болезней или физических дефектов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marL="0" indent="71755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Идея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здоровьесбережения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учащихся в образовании является основной задачей национального проекта «Образование», президентской инициативы «Наша новая школа», Федеральных государственных образовательных стандартов.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лнце 3"/>
          <p:cNvSpPr/>
          <p:nvPr/>
        </p:nvSpPr>
        <p:spPr>
          <a:xfrm>
            <a:off x="971600" y="692696"/>
            <a:ext cx="432048" cy="432048"/>
          </a:xfrm>
          <a:prstGeom prst="sun">
            <a:avLst/>
          </a:prstGeom>
          <a:solidFill>
            <a:srgbClr val="FFFF00"/>
          </a:solidFill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лнце 4"/>
          <p:cNvSpPr/>
          <p:nvPr/>
        </p:nvSpPr>
        <p:spPr>
          <a:xfrm>
            <a:off x="4283968" y="3284984"/>
            <a:ext cx="432048" cy="432048"/>
          </a:xfrm>
          <a:prstGeom prst="sun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лнце 5"/>
          <p:cNvSpPr/>
          <p:nvPr/>
        </p:nvSpPr>
        <p:spPr>
          <a:xfrm>
            <a:off x="7740352" y="5373216"/>
            <a:ext cx="432048" cy="432048"/>
          </a:xfrm>
          <a:prstGeom prst="su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404664"/>
            <a:ext cx="8183880" cy="5688632"/>
          </a:xfrm>
        </p:spPr>
        <p:txBody>
          <a:bodyPr>
            <a:noAutofit/>
          </a:bodyPr>
          <a:lstStyle/>
          <a:p>
            <a:pPr marL="0" indent="717550" algn="just">
              <a:lnSpc>
                <a:spcPct val="150000"/>
              </a:lnSpc>
              <a:spcBef>
                <a:spcPts val="0"/>
              </a:spcBef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indent="71755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indent="717550" algn="just">
              <a:lnSpc>
                <a:spcPct val="150000"/>
              </a:lnSpc>
              <a:spcBef>
                <a:spcPts val="0"/>
              </a:spcBef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Использование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здоровьесберегающих технологий в деятельности учителя - логопеда становится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перспективным средством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коррекционно-развивающей работы с детьми, имеющими нарушения речи.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indent="717550" algn="just">
              <a:lnSpc>
                <a:spcPct val="150000"/>
              </a:lnSpc>
              <a:spcBef>
                <a:spcPts val="0"/>
              </a:spcBef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indent="717550" algn="just">
              <a:lnSpc>
                <a:spcPct val="150000"/>
              </a:lnSpc>
              <a:spcBef>
                <a:spcPts val="0"/>
              </a:spcBef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Эти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методы работы принадлежат к числу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эффективных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средств коррекции, все чаще применяемых в специальной педагогике и помогающих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достижению максимально возможных успехов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 преодолении не только речевых трудностей, но и общего оздоровления детей младшего школьного возраста.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4211960" y="620688"/>
            <a:ext cx="648072" cy="576064"/>
          </a:xfrm>
          <a:prstGeom prst="smileyFace">
            <a:avLst/>
          </a:prstGeom>
          <a:ln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83880" cy="76470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400" dirty="0" smtClean="0"/>
              <a:t>Технологии сохранения и стимулирования </a:t>
            </a:r>
            <a:r>
              <a:rPr lang="ru-RU" sz="2400" dirty="0" smtClean="0"/>
              <a:t>здоровья.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968552"/>
          </a:xfrm>
        </p:spPr>
        <p:txBody>
          <a:bodyPr>
            <a:normAutofit/>
          </a:bodyPr>
          <a:lstStyle/>
          <a:p>
            <a:pPr marL="806450" lvl="0" indent="363538" algn="ctr"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ехнологии,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способствующие предотвращению состояний переутомления, гиподинамии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других дезадаптационных </a:t>
            </a:r>
            <a:endParaRPr lang="ru-RU" sz="1800" i="1" dirty="0" smtClean="0">
              <a:latin typeface="Arial" pitchFamily="34" charset="0"/>
              <a:cs typeface="Arial" pitchFamily="34" charset="0"/>
            </a:endParaRPr>
          </a:p>
          <a:p>
            <a:pPr marL="806450" lvl="0" indent="363538" algn="ctr"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состояний: </a:t>
            </a:r>
          </a:p>
          <a:p>
            <a:pPr lvl="0" algn="just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Динамические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паузы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физкульт-минутки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логоритмические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паузы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выполнение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разнонаправленных  движений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 т.д.);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Упражнения на развитие мелкой моторики (пальчиковые игры, графические диктанты,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ниткопись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игры с бросовым материалом, штриховка, оригами, лепка и т.д.);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Дыхательная  гимнастика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Артикуляционная гимнастика;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Гимнастика для глаз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C:\Users\Елена Смирнова\AppData\Local\Microsoft\Windows\Temporary Internet Files\Content.IE5\U6923O3H\dglxasset[3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1279789" cy="1354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83880" cy="617200"/>
          </a:xfrm>
        </p:spPr>
        <p:txBody>
          <a:bodyPr>
            <a:noAutofit/>
          </a:bodyPr>
          <a:lstStyle/>
          <a:p>
            <a:pPr lvl="0" algn="ctr"/>
            <a:r>
              <a:rPr lang="ru-RU" sz="2800" dirty="0" smtClean="0"/>
              <a:t>Нетрадиционные коррекционные </a:t>
            </a:r>
            <a:r>
              <a:rPr lang="ru-RU" sz="2800" dirty="0" smtClean="0"/>
              <a:t>технологии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464496"/>
          </a:xfrm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Имаготерапия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– 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театрализация - включает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в себя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куклотерапию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сказкотерапию. 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Музыкотерапия - воздействие музыки на человека с терапевтическими целями.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Песочная терапия - игра с песком как способ развития ребенка.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Аурикулотерапия – лечебное воздействие на точки ушной раковины.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Фитотерапия – лечение с помощью лекарственных растений.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Ароматерапия – лечение с помощью фитокомпозиций ароматов цветов и растений.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Хромотерапия – терапевтическое воздействие цвета на организм человека.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</a:p>
        </p:txBody>
      </p:sp>
      <p:pic>
        <p:nvPicPr>
          <p:cNvPr id="5" name="Picture 9" descr="C:\Users\Елена Смирнова\AppData\Local\Microsoft\Windows\Temporary Internet Files\Content.IE5\MU96GFUP\MC9004235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298328"/>
            <a:ext cx="1008112" cy="15786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Технологии обучения здоровому образу жизни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76872"/>
            <a:ext cx="8280920" cy="3096344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проблемно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игровые методики;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игротерапия;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разные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виды самомассажа;</a:t>
            </a:r>
            <a:endParaRPr lang="ru-RU" sz="2400" dirty="0" smtClean="0"/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приемы саморегуляции и самовосстановления.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 descr="C:\Users\Елена Смирнова\AppData\Local\Microsoft\Windows\Temporary Internet Files\Content.IE5\MU96GFUP\MC9002875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844824"/>
            <a:ext cx="2262085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Использование здоровьесберегающих технологий на  логопедических </a:t>
            </a:r>
            <a:r>
              <a:rPr lang="ru-RU" sz="2400" dirty="0" smtClean="0"/>
              <a:t>занятиях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08912" cy="3827912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Способствует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повышению речевой активности;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Развивает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речевые умения и навыки;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Снимает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напряжение, восстанавливает работоспособность;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Активизирует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познавательный интерес;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Улучшает концентрацию внимания, снижает трудности переключения с одного вида деятельности на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другой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" name="Picture 18" descr="C:\Users\Елена Смирнова\AppData\Local\Microsoft\Windows\Temporary Internet Files\Content.IE5\KNQ8PZWT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484784"/>
            <a:ext cx="1080120" cy="15259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Users\Елена Смирнова\AppData\Local\Microsoft\Windows\Temporary Internet Files\Content.IE5\U6923O3H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844824"/>
            <a:ext cx="3777288" cy="2713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70</TotalTime>
  <Words>242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«Использование здоровьесберегающих технологий  в работе учителя – логопеда»</vt:lpstr>
      <vt:lpstr>Слайд 2</vt:lpstr>
      <vt:lpstr>Слайд 3</vt:lpstr>
      <vt:lpstr>Технологии сохранения и стимулирования здоровья.</vt:lpstr>
      <vt:lpstr>Нетрадиционные коррекционные технологии:</vt:lpstr>
      <vt:lpstr>Технологии обучения здоровому образу жизни:</vt:lpstr>
      <vt:lpstr>Использование здоровьесберегающих технологий на  логопедических занятиях</vt:lpstr>
      <vt:lpstr>Слайд 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«Использование здоровьесберегающих технологий  в работе учителя – логопеда»</dc:title>
  <dc:creator>Елена Смирнова</dc:creator>
  <cp:lastModifiedBy>Елена Смирнова</cp:lastModifiedBy>
  <cp:revision>8</cp:revision>
  <dcterms:created xsi:type="dcterms:W3CDTF">2013-12-08T19:19:46Z</dcterms:created>
  <dcterms:modified xsi:type="dcterms:W3CDTF">2013-12-08T20:30:30Z</dcterms:modified>
</cp:coreProperties>
</file>