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8" r:id="rId3"/>
    <p:sldId id="275" r:id="rId4"/>
    <p:sldId id="260" r:id="rId5"/>
    <p:sldId id="262" r:id="rId6"/>
    <p:sldId id="274" r:id="rId7"/>
    <p:sldId id="266" r:id="rId8"/>
    <p:sldId id="267" r:id="rId9"/>
    <p:sldId id="268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214290"/>
            <a:ext cx="5981712" cy="14287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№111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1785938"/>
            <a:ext cx="5114925" cy="4429125"/>
          </a:xfrm>
        </p:spPr>
        <p:txBody>
          <a:bodyPr>
            <a:normAutofit fontScale="5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5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haroni" pitchFamily="2" charset="-79"/>
              </a:rPr>
              <a:t>ПОРТФОЛИО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39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haroni" pitchFamily="2" charset="-79"/>
              </a:rPr>
              <a:t>4 «А» класса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41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haroni" pitchFamily="2" charset="-79"/>
              </a:rPr>
              <a:t>классный руководитель</a:t>
            </a:r>
            <a:endParaRPr lang="ru-RU" sz="32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haroni" pitchFamily="2" charset="-79"/>
              </a:rPr>
              <a:t>Стрекалина</a:t>
            </a: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haroni" pitchFamily="2" charset="-79"/>
              </a:rPr>
              <a:t> Светлана Юрьевна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33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33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haroni" pitchFamily="2" charset="-79"/>
              </a:rPr>
              <a:t>Г. Барнаул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3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3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5753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Школьные будни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 уроков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Мозговой штурм</a:t>
            </a:r>
            <a:endParaRPr lang="ru-RU" dirty="0"/>
          </a:p>
        </p:txBody>
      </p:sp>
      <p:pic>
        <p:nvPicPr>
          <p:cNvPr id="9218" name="Picture 2" descr="C:\Users\Светлана\Desktop\для сайта\фото\P70708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Светлана\Desktop\мой класс\IMG_102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66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2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Познаём вселенную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Экскурсия в планетарий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Очень увлекательно!</a:t>
            </a:r>
            <a:endParaRPr lang="ru-RU" dirty="0"/>
          </a:p>
        </p:txBody>
      </p:sp>
      <p:pic>
        <p:nvPicPr>
          <p:cNvPr id="10242" name="Picture 2" descr="C:\Users\Светлана\Desktop\фотки\IMG_09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Светлана\Desktop\мой класс\IMG_098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66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9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Совместные праздники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8 марта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23 февраля</a:t>
            </a:r>
            <a:endParaRPr lang="ru-RU" dirty="0"/>
          </a:p>
        </p:txBody>
      </p:sp>
      <p:pic>
        <p:nvPicPr>
          <p:cNvPr id="12290" name="Picture 2" descr="C:\Users\Светлана\Desktop\мой класс\IMG_1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Светлана\Desktop\мой класс\IMG_10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66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9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«Дружные ребята»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9000" dirty="0"/>
              <a:t>Нас 25 человек: 12 мальчиков и 13 </a:t>
            </a:r>
            <a:r>
              <a:rPr lang="ru-RU" sz="9000" dirty="0" smtClean="0"/>
              <a:t>девочек</a:t>
            </a:r>
          </a:p>
          <a:p>
            <a:endParaRPr lang="ru-RU" sz="3600" dirty="0"/>
          </a:p>
          <a:p>
            <a:r>
              <a:rPr lang="ru-RU" sz="9000" dirty="0" smtClean="0"/>
              <a:t>Наша успеваемость – 100%</a:t>
            </a:r>
          </a:p>
          <a:p>
            <a:endParaRPr lang="ru-RU" sz="9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Наш девиз: Один за всех и все за одного!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3395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buClr>
                <a:srgbClr val="31B6FD"/>
              </a:buClr>
            </a:pPr>
            <a:r>
              <a:rPr lang="ru-RU" sz="1200" b="1" dirty="0" smtClean="0">
                <a:solidFill>
                  <a:srgbClr val="073E87"/>
                </a:solidFill>
              </a:rPr>
              <a:t>Закон </a:t>
            </a:r>
            <a:r>
              <a:rPr lang="ru-RU" sz="1200" b="1" dirty="0">
                <a:solidFill>
                  <a:srgbClr val="073E87"/>
                </a:solidFill>
              </a:rPr>
              <a:t>правды.  </a:t>
            </a:r>
            <a:r>
              <a:rPr lang="ru-RU" sz="1200" i="1" dirty="0">
                <a:solidFill>
                  <a:srgbClr val="073E87"/>
                </a:solidFill>
              </a:rPr>
              <a:t>Запомни: правда нужна не только тебе, но и окружающим тебя людям! Будь правдив!</a:t>
            </a:r>
            <a:endParaRPr lang="ru-RU" sz="1200" dirty="0">
              <a:solidFill>
                <a:srgbClr val="073E87"/>
              </a:solidFill>
            </a:endParaRPr>
          </a:p>
          <a:p>
            <a:pPr lvl="0" fontAlgn="base">
              <a:buClr>
                <a:srgbClr val="31B6FD"/>
              </a:buClr>
            </a:pPr>
            <a:r>
              <a:rPr lang="ru-RU" sz="1200" b="1" dirty="0">
                <a:solidFill>
                  <a:srgbClr val="073E87"/>
                </a:solidFill>
              </a:rPr>
              <a:t>Закон добра</a:t>
            </a:r>
            <a:r>
              <a:rPr lang="ru-RU" sz="1200" i="1" dirty="0">
                <a:solidFill>
                  <a:srgbClr val="073E87"/>
                </a:solidFill>
              </a:rPr>
              <a:t>.  Будь добр к ближнему, и добро вернётся к тебе.</a:t>
            </a:r>
            <a:endParaRPr lang="ru-RU" sz="1200" dirty="0">
              <a:solidFill>
                <a:srgbClr val="073E87"/>
              </a:solidFill>
            </a:endParaRPr>
          </a:p>
          <a:p>
            <a:pPr lvl="0" fontAlgn="base">
              <a:buClr>
                <a:srgbClr val="31B6FD"/>
              </a:buClr>
            </a:pPr>
            <a:r>
              <a:rPr lang="ru-RU" sz="1200" b="1" dirty="0">
                <a:solidFill>
                  <a:srgbClr val="073E87"/>
                </a:solidFill>
              </a:rPr>
              <a:t>Закон заботы.  </a:t>
            </a:r>
            <a:r>
              <a:rPr lang="ru-RU" sz="1200" i="1" dirty="0">
                <a:solidFill>
                  <a:srgbClr val="073E87"/>
                </a:solidFill>
              </a:rPr>
              <a:t>Прежде чем требовать внимания к себе, прояви его к окружающим.</a:t>
            </a:r>
            <a:endParaRPr lang="ru-RU" sz="1200" dirty="0">
              <a:solidFill>
                <a:srgbClr val="073E87"/>
              </a:solidFill>
            </a:endParaRPr>
          </a:p>
          <a:p>
            <a:pPr lvl="0" fontAlgn="base">
              <a:buClr>
                <a:srgbClr val="31B6FD"/>
              </a:buClr>
            </a:pPr>
            <a:r>
              <a:rPr lang="ru-RU" sz="1200" b="1" dirty="0">
                <a:solidFill>
                  <a:srgbClr val="073E87"/>
                </a:solidFill>
              </a:rPr>
              <a:t>Закон милосердия</a:t>
            </a:r>
            <a:r>
              <a:rPr lang="ru-RU" sz="1200" i="1" dirty="0">
                <a:solidFill>
                  <a:srgbClr val="073E87"/>
                </a:solidFill>
              </a:rPr>
              <a:t>.  Тебе сегодня хорошо, но рядом могут быть люди, у которых слёзы на глазах. Помни о них!</a:t>
            </a:r>
            <a:endParaRPr lang="ru-RU" sz="1200" dirty="0">
              <a:solidFill>
                <a:srgbClr val="073E87"/>
              </a:solidFill>
            </a:endParaRPr>
          </a:p>
          <a:p>
            <a:pPr lvl="0" fontAlgn="base">
              <a:buClr>
                <a:srgbClr val="31B6FD"/>
              </a:buClr>
            </a:pPr>
            <a:r>
              <a:rPr lang="ru-RU" sz="1200" b="1" dirty="0">
                <a:solidFill>
                  <a:srgbClr val="073E87"/>
                </a:solidFill>
              </a:rPr>
              <a:t>Закон уважения.  </a:t>
            </a:r>
            <a:r>
              <a:rPr lang="ru-RU" sz="1200" i="1" dirty="0">
                <a:solidFill>
                  <a:srgbClr val="073E87"/>
                </a:solidFill>
              </a:rPr>
              <a:t>Хочешь, чтобы тебя уважали, уважай других.</a:t>
            </a:r>
            <a:endParaRPr lang="ru-RU" sz="1200" dirty="0">
              <a:solidFill>
                <a:srgbClr val="073E87"/>
              </a:solidFill>
            </a:endParaRPr>
          </a:p>
          <a:p>
            <a:pPr lvl="0" fontAlgn="base">
              <a:buClr>
                <a:srgbClr val="31B6FD"/>
              </a:buClr>
            </a:pPr>
            <a:r>
              <a:rPr lang="ru-RU" sz="1200" b="1" dirty="0">
                <a:solidFill>
                  <a:srgbClr val="073E87"/>
                </a:solidFill>
              </a:rPr>
              <a:t>Закон  свободы.   </a:t>
            </a:r>
            <a:r>
              <a:rPr lang="ru-RU" sz="1200" i="1" dirty="0">
                <a:solidFill>
                  <a:srgbClr val="073E87"/>
                </a:solidFill>
              </a:rPr>
              <a:t>Каждый человек хочет быть свободным, но, отстаивая свою свободу, не забывай о свободе</a:t>
            </a:r>
            <a:r>
              <a:rPr lang="ru-RU" sz="1200" b="1" dirty="0">
                <a:solidFill>
                  <a:srgbClr val="073E87"/>
                </a:solidFill>
              </a:rPr>
              <a:t> ближнего.</a:t>
            </a:r>
            <a:endParaRPr lang="ru-RU" sz="1200" dirty="0">
              <a:solidFill>
                <a:srgbClr val="073E87"/>
              </a:solidFill>
            </a:endParaRPr>
          </a:p>
          <a:p>
            <a:pPr lvl="0" fontAlgn="base">
              <a:buClr>
                <a:srgbClr val="31B6FD"/>
              </a:buClr>
            </a:pPr>
            <a:r>
              <a:rPr lang="ru-RU" sz="1200" b="1" dirty="0">
                <a:solidFill>
                  <a:srgbClr val="073E87"/>
                </a:solidFill>
              </a:rPr>
              <a:t>Закон чести.  </a:t>
            </a:r>
            <a:r>
              <a:rPr lang="ru-RU" sz="1200" i="1" dirty="0">
                <a:solidFill>
                  <a:srgbClr val="073E87"/>
                </a:solidFill>
              </a:rPr>
              <a:t>Вспоминай о физической силе только наедине с собой.</a:t>
            </a:r>
            <a:endParaRPr lang="ru-RU" sz="1200" dirty="0">
              <a:solidFill>
                <a:srgbClr val="073E87"/>
              </a:solidFill>
            </a:endParaRPr>
          </a:p>
          <a:p>
            <a:pPr lvl="0" fontAlgn="base">
              <a:buClr>
                <a:srgbClr val="31B6FD"/>
              </a:buClr>
            </a:pPr>
            <a:r>
              <a:rPr lang="ru-RU" sz="1200" b="1" dirty="0">
                <a:solidFill>
                  <a:srgbClr val="073E87"/>
                </a:solidFill>
              </a:rPr>
              <a:t>Закон «Ноль-ноль». – </a:t>
            </a:r>
            <a:r>
              <a:rPr lang="ru-RU" sz="1200" i="1" dirty="0">
                <a:solidFill>
                  <a:srgbClr val="073E87"/>
                </a:solidFill>
              </a:rPr>
              <a:t>Дело начинается в точно назначенное время. Без опозданий.</a:t>
            </a:r>
            <a:endParaRPr lang="ru-RU" sz="1200" dirty="0">
              <a:solidFill>
                <a:srgbClr val="073E87"/>
              </a:solidFill>
            </a:endParaRPr>
          </a:p>
          <a:p>
            <a:pPr lvl="0" fontAlgn="base">
              <a:buClr>
                <a:srgbClr val="31B6FD"/>
              </a:buClr>
            </a:pPr>
            <a:r>
              <a:rPr lang="ru-RU" sz="1200" b="1" dirty="0">
                <a:solidFill>
                  <a:srgbClr val="073E87"/>
                </a:solidFill>
              </a:rPr>
              <a:t>Закон поднятой руки: </a:t>
            </a:r>
            <a:r>
              <a:rPr lang="ru-RU" sz="1200" b="1" i="1" dirty="0">
                <a:solidFill>
                  <a:srgbClr val="073E87"/>
                </a:solidFill>
              </a:rPr>
              <a:t>хочешь сказать – подними руку и тебе дадут слово.</a:t>
            </a:r>
            <a:endParaRPr lang="ru-RU" sz="1200" dirty="0">
              <a:solidFill>
                <a:srgbClr val="073E87"/>
              </a:solidFill>
            </a:endParaRPr>
          </a:p>
          <a:p>
            <a:pPr lvl="0" fontAlgn="base">
              <a:buClr>
                <a:srgbClr val="31B6FD"/>
              </a:buClr>
            </a:pPr>
            <a:r>
              <a:rPr lang="ru-RU" sz="1200" b="1" dirty="0">
                <a:solidFill>
                  <a:srgbClr val="073E87"/>
                </a:solidFill>
              </a:rPr>
              <a:t>Закон имени.  </a:t>
            </a:r>
            <a:r>
              <a:rPr lang="ru-RU" sz="1200" b="1" i="1" dirty="0">
                <a:solidFill>
                  <a:srgbClr val="073E87"/>
                </a:solidFill>
              </a:rPr>
              <a:t>Никого не называть по фамилии или тем более, прозвищу.</a:t>
            </a:r>
            <a:endParaRPr lang="ru-RU" sz="1200" dirty="0">
              <a:solidFill>
                <a:srgbClr val="073E87"/>
              </a:solidFill>
            </a:endParaRPr>
          </a:p>
          <a:p>
            <a:pPr lvl="0" fontAlgn="base">
              <a:buClr>
                <a:srgbClr val="31B6FD"/>
              </a:buClr>
            </a:pPr>
            <a:r>
              <a:rPr lang="ru-RU" sz="1200" b="1" dirty="0">
                <a:solidFill>
                  <a:srgbClr val="073E87"/>
                </a:solidFill>
              </a:rPr>
              <a:t>Закон содружества.  </a:t>
            </a:r>
            <a:r>
              <a:rPr lang="ru-RU" sz="1200" i="1" dirty="0">
                <a:solidFill>
                  <a:srgbClr val="073E87"/>
                </a:solidFill>
              </a:rPr>
              <a:t>Взрослые – равноправные участники всех дел без исключения.</a:t>
            </a:r>
            <a:endParaRPr lang="ru-RU" sz="1200" dirty="0">
              <a:solidFill>
                <a:srgbClr val="073E87"/>
              </a:solidFill>
            </a:endParaRPr>
          </a:p>
          <a:p>
            <a:pPr lvl="0" fontAlgn="base">
              <a:buClr>
                <a:srgbClr val="31B6FD"/>
              </a:buClr>
            </a:pPr>
            <a:r>
              <a:rPr lang="ru-RU" sz="1200" b="1" dirty="0">
                <a:solidFill>
                  <a:srgbClr val="073E87"/>
                </a:solidFill>
              </a:rPr>
              <a:t>Закон чистоты души, тела и дома.  </a:t>
            </a:r>
            <a:r>
              <a:rPr lang="ru-RU" sz="1200" i="1" dirty="0">
                <a:solidFill>
                  <a:srgbClr val="073E87"/>
                </a:solidFill>
              </a:rPr>
              <a:t>Соблюдай чистоту своей комнаты, всего помещения и двора.</a:t>
            </a:r>
            <a:endParaRPr lang="ru-RU" sz="1200" dirty="0">
              <a:solidFill>
                <a:srgbClr val="073E87"/>
              </a:solidFill>
            </a:endParaRPr>
          </a:p>
          <a:p>
            <a:pPr lvl="0">
              <a:buClr>
                <a:srgbClr val="31B6FD"/>
              </a:buClr>
            </a:pPr>
            <a:endParaRPr lang="ru-RU" sz="1200" dirty="0">
              <a:solidFill>
                <a:srgbClr val="073E87"/>
              </a:solidFill>
            </a:endParaRPr>
          </a:p>
          <a:p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законы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01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92218" y="2687321"/>
            <a:ext cx="4567501" cy="342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1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Соревнование «Весёлые старты» - 1 место</a:t>
            </a:r>
          </a:p>
          <a:p>
            <a:r>
              <a:rPr lang="ru-RU" dirty="0" smtClean="0"/>
              <a:t>Участие в краевой акции «Поддержим ребёнка»</a:t>
            </a:r>
          </a:p>
          <a:p>
            <a:r>
              <a:rPr lang="ru-RU" dirty="0" smtClean="0"/>
              <a:t>Участие в городском конкурсе «Снежная фантазия»</a:t>
            </a:r>
          </a:p>
          <a:p>
            <a:pPr marL="0" indent="0">
              <a:buNone/>
            </a:pPr>
            <a:r>
              <a:rPr lang="ru-RU" dirty="0" smtClean="0"/>
              <a:t> номинация «Новогодний плакат»</a:t>
            </a:r>
          </a:p>
          <a:p>
            <a:pPr marL="0" indent="0">
              <a:buNone/>
            </a:pPr>
            <a:r>
              <a:rPr lang="ru-RU" dirty="0" smtClean="0"/>
              <a:t> номинация «Снежный городок»</a:t>
            </a:r>
          </a:p>
          <a:p>
            <a:r>
              <a:rPr lang="ru-RU" dirty="0" smtClean="0"/>
              <a:t>Участие в краевой акции «Зажги свечу памяти»</a:t>
            </a:r>
          </a:p>
          <a:p>
            <a:r>
              <a:rPr lang="ru-RU" dirty="0" smtClean="0"/>
              <a:t>Городской смотр-конкурс плакатов «Будь</a:t>
            </a:r>
            <a:r>
              <a:rPr lang="en-US" dirty="0" smtClean="0"/>
              <a:t> </a:t>
            </a:r>
            <a:r>
              <a:rPr lang="ru-RU" dirty="0" smtClean="0"/>
              <a:t>природе другом»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Приняли участие в конкурсах и олимпиадах</a:t>
            </a:r>
          </a:p>
        </p:txBody>
      </p:sp>
    </p:spTree>
    <p:extLst>
      <p:ext uri="{BB962C8B-B14F-4D97-AF65-F5344CB8AC3E}">
        <p14:creationId xmlns:p14="http://schemas.microsoft.com/office/powerpoint/2010/main" val="36228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Переворачивая странички истории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09" y="2674938"/>
            <a:ext cx="574012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57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2012-2013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Ура, 4 класс!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1 сентября</a:t>
            </a:r>
            <a:endParaRPr lang="ru-RU" dirty="0"/>
          </a:p>
        </p:txBody>
      </p:sp>
      <p:pic>
        <p:nvPicPr>
          <p:cNvPr id="6146" name="Picture 2" descr="C:\Users\Светлана\Desktop\для сайта\фото\P83102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ветлана\Desktop\для сайта\фото\P70708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66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3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Осенние каникулы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Эдельвейс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Э</a:t>
            </a:r>
            <a:r>
              <a:rPr lang="ru-RU" dirty="0" smtClean="0"/>
              <a:t>кскурсия в Лисавенко</a:t>
            </a:r>
            <a:endParaRPr lang="ru-RU" dirty="0"/>
          </a:p>
        </p:txBody>
      </p:sp>
      <p:pic>
        <p:nvPicPr>
          <p:cNvPr id="7170" name="Picture 2" descr="C:\Users\Светлана\Desktop\для сайта\фото\P40607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Светлана\Desktop\для сайта\фото\P91905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66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развлечения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День рождение одноклассников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Новогодний бал</a:t>
            </a:r>
            <a:endParaRPr lang="ru-RU" dirty="0"/>
          </a:p>
        </p:txBody>
      </p:sp>
      <p:pic>
        <p:nvPicPr>
          <p:cNvPr id="8194" name="Picture 2" descr="C:\Users\Светлана\Desktop\для сайта\фото\P71408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Светлана\Desktop\для сайта\фото\PC2806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66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9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111</TotalTime>
  <Words>351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Муниципальное бюджетное общеобразовательное учреждение средняя общеобразовательная школа №111</vt:lpstr>
      <vt:lpstr>МЫ «Дружные ребята»</vt:lpstr>
      <vt:lpstr>Наши законы</vt:lpstr>
      <vt:lpstr>Кто я?</vt:lpstr>
      <vt:lpstr>Приняли участие в конкурсах и олимпиадах</vt:lpstr>
      <vt:lpstr>Переворачивая странички истории</vt:lpstr>
      <vt:lpstr>2012-2013</vt:lpstr>
      <vt:lpstr>Осенние каникулы</vt:lpstr>
      <vt:lpstr>Наши развлечения</vt:lpstr>
      <vt:lpstr>Школьные будни</vt:lpstr>
      <vt:lpstr>Познаём вселенную</vt:lpstr>
      <vt:lpstr>Совместные праздники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4 класса «А»</dc:title>
  <dc:creator>Светлана</dc:creator>
  <cp:lastModifiedBy>Светлана</cp:lastModifiedBy>
  <cp:revision>13</cp:revision>
  <dcterms:created xsi:type="dcterms:W3CDTF">2013-04-17T16:12:35Z</dcterms:created>
  <dcterms:modified xsi:type="dcterms:W3CDTF">2013-04-18T13:26:06Z</dcterms:modified>
</cp:coreProperties>
</file>