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14F"/>
    <a:srgbClr val="993300"/>
    <a:srgbClr val="00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B9C8-2950-462B-B03A-6217A7F25634}" type="datetimeFigureOut">
              <a:rPr lang="ru-RU" smtClean="0"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F4C7-2604-4530-A414-9D71DFC57B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5000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6400800" cy="28575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928670"/>
            <a:ext cx="835824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и саморазвитие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ладших школьников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уроках эстетического цикла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art_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214818"/>
            <a:ext cx="4357718" cy="21431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Будущее человечества сидит сейчас за партой, оно ещё очень наивно, доверчиво, чистосердечно. Оно целиком в наших руках. Какими мы сформируем их, наших детей,- такими они и будут. И не только они. Таким будет и общество через 30- 40 лет, общество, построенное ими по тем представлениям, которые мы у них создадим.</a:t>
            </a:r>
          </a:p>
          <a:p>
            <a:pPr algn="r">
              <a:buNone/>
            </a:pPr>
            <a:r>
              <a:rPr lang="ru-RU" sz="3600" dirty="0" smtClean="0"/>
              <a:t>Б. М. </a:t>
            </a:r>
            <a:r>
              <a:rPr lang="ru-RU" sz="3600" dirty="0" err="1" smtClean="0"/>
              <a:t>Неменский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339_1sent08_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642918"/>
            <a:ext cx="7643866" cy="550072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d03eb9a449fc27a6df495b798407cb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42918"/>
            <a:ext cx="7358114" cy="5572164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Философы-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космисты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Vernadsk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1879600" cy="2540000"/>
          </a:xfrm>
        </p:spPr>
      </p:pic>
      <p:pic>
        <p:nvPicPr>
          <p:cNvPr id="5" name="Рисунок 4" descr="220px-V.Solovy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000372"/>
            <a:ext cx="1857388" cy="2500330"/>
          </a:xfrm>
          <a:prstGeom prst="rect">
            <a:avLst/>
          </a:prstGeom>
        </p:spPr>
      </p:pic>
      <p:pic>
        <p:nvPicPr>
          <p:cNvPr id="6" name="Рисунок 5" descr="200px-Pavel_Florensk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428736"/>
            <a:ext cx="1828800" cy="2532888"/>
          </a:xfrm>
          <a:prstGeom prst="rect">
            <a:avLst/>
          </a:prstGeom>
        </p:spPr>
      </p:pic>
      <p:pic>
        <p:nvPicPr>
          <p:cNvPr id="7" name="Рисунок 6" descr="200px-Alexander_Chizhevsk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3214686"/>
            <a:ext cx="1828800" cy="236829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0_a04e_4217e652_X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71481"/>
            <a:ext cx="4357718" cy="3429024"/>
          </a:xfrm>
        </p:spPr>
      </p:pic>
      <p:pic>
        <p:nvPicPr>
          <p:cNvPr id="7" name="Рисунок 6" descr="3326077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000372"/>
            <a:ext cx="4611682" cy="340835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3300"/>
                </a:solidFill>
              </a:rPr>
              <a:t>Задача педагога:</a:t>
            </a:r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Autofit/>
          </a:bodyPr>
          <a:lstStyle/>
          <a:p>
            <a:pPr algn="ctr">
              <a:buFontTx/>
              <a:buChar char="-"/>
            </a:pPr>
            <a:r>
              <a:rPr lang="ru-RU" sz="3600" dirty="0"/>
              <a:t>п</a:t>
            </a:r>
            <a:r>
              <a:rPr lang="ru-RU" sz="3600" dirty="0" smtClean="0"/>
              <a:t>омочь воспитаннику самостоятельно сделать выбор;</a:t>
            </a:r>
          </a:p>
          <a:p>
            <a:pPr algn="ctr">
              <a:buFontTx/>
              <a:buChar char="-"/>
            </a:pPr>
            <a:r>
              <a:rPr lang="ru-RU" sz="3600" dirty="0"/>
              <a:t>о</a:t>
            </a:r>
            <a:r>
              <a:rPr lang="ru-RU" sz="3600" dirty="0" smtClean="0"/>
              <a:t>рганизовать взаимодействие ребёнка с миром;</a:t>
            </a:r>
          </a:p>
          <a:p>
            <a:pPr algn="ctr">
              <a:buFontTx/>
              <a:buChar char="-"/>
            </a:pPr>
            <a:r>
              <a:rPr lang="ru-RU" sz="3600" dirty="0"/>
              <a:t>с</a:t>
            </a:r>
            <a:r>
              <a:rPr lang="ru-RU" sz="3600" dirty="0" smtClean="0"/>
              <a:t>оздать условия для реализации творческих возможностей;</a:t>
            </a:r>
          </a:p>
          <a:p>
            <a:pPr algn="ctr">
              <a:buNone/>
            </a:pPr>
            <a:r>
              <a:rPr lang="ru-RU" sz="3600" dirty="0" smtClean="0"/>
              <a:t>- приобщить к различным видам эстетической деятельности.</a:t>
            </a:r>
            <a:endParaRPr lang="ru-RU" sz="3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10014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По мере роста ребёнка образование должно становиться самообразованием. Развитие – саморазвитием. И тогда хороший педагог – это не искусный  формовщик детской личности, а искусный создатель условий, при которых эта личность, как можно раньше становится созидателем самой себя, творцом собственного саморазвития.</a:t>
            </a:r>
          </a:p>
          <a:p>
            <a:pPr algn="r">
              <a:buNone/>
            </a:pPr>
            <a:r>
              <a:rPr lang="ru-RU" sz="3600" dirty="0" smtClean="0"/>
              <a:t>М. М. Поташник</a:t>
            </a:r>
            <a:endParaRPr lang="ru-RU" sz="36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8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85728"/>
            <a:ext cx="6072230" cy="628654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162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Философы- космисты</vt:lpstr>
      <vt:lpstr>Слайд 6</vt:lpstr>
      <vt:lpstr>Задача педагога: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Настенька</dc:creator>
  <cp:lastModifiedBy>Настенька</cp:lastModifiedBy>
  <cp:revision>25</cp:revision>
  <dcterms:created xsi:type="dcterms:W3CDTF">2010-04-14T16:06:47Z</dcterms:created>
  <dcterms:modified xsi:type="dcterms:W3CDTF">2010-04-14T20:12:47Z</dcterms:modified>
</cp:coreProperties>
</file>