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1" r:id="rId3"/>
    <p:sldId id="269" r:id="rId4"/>
    <p:sldId id="270" r:id="rId5"/>
    <p:sldId id="275" r:id="rId6"/>
    <p:sldId id="274" r:id="rId7"/>
    <p:sldId id="273" r:id="rId8"/>
    <p:sldId id="272" r:id="rId9"/>
    <p:sldId id="277" r:id="rId10"/>
    <p:sldId id="278" r:id="rId11"/>
    <p:sldId id="27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8%D0%BD%D0%B4%D1%8E%D1%88%D0%BA%D0%B0%20%D0%BA%D0%B0%D1%80%D1%82%D0%B8%D0%BD%D0%BA%D0%B8&amp;fp=0&amp;pos=5&amp;uinfo=ww-1349-wh-673-fw-1124-fh-467-pd-1&amp;rpt=simage&amp;img_url=http://s-pravdoy.ru/images/stories/2009/news/05/pt2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BF%D0%BE%D1%80%D0%B0%20%D1%81%D0%BF%D0%B0%D1%82%D1%8C%20%D0%BA%D0%B0%D1%80%D1%82%D0%B8%D0%BD%D0%BA%D0%B8&amp;fp=0&amp;pos=27&amp;uinfo=ww-1349-wh-673-fw-1124-fh-467-pd-1&amp;rpt=simage&amp;img_url=http://www.freelancejob.ru/upload/785/49725375697016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p=1&amp;text=%D0%BA%D0%BE%D1%82%D1%91%D0%BD%D0%BE%D0%BA%20%D0%B8%D0%B3%D1%80%D0%B0%D0%B5%D1%82%20%D1%81%20%D0%BA%D0%B0%D1%82%D1%83%D1%88%D0%BA%D0%BE%D0%B9&amp;fp=1&amp;pos=48&amp;uinfo=ww-1349-wh-673-fw-1124-fh-467-pd-1&amp;rpt=simage&amp;img_url=http://kotomatrix.ru/images/lolz/2008/12/10/sW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D%D0%B8%D1%82%D0%BA%D0%B0%20%D0%B2%20%D0%B8%D0%B3%D0%BE%D0%BB%D0%BA%D0%B5&amp;fp=0&amp;pos=25&amp;uinfo=ww-1349-wh-673-fw-1124-fh-467-pd-1&amp;rpt=simage&amp;img_url=http://pics.photographer.ru/nonstop/pics/thumbs/155/155374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p=3&amp;text=%D1%88%D0%B2%D0%B5%D0%B9%D0%BD%D0%B0%D1%8F%20%D0%BC%D0%B0%D1%88%D0%B8%D0%BD%D0%BA%D0%B0%20%D0%BA%D0%B0%D1%80%D1%82%D0%B8%D0%BD%D0%BA%D0%B8&amp;fp=3&amp;pos=116&amp;uinfo=ww-1349-wh-673-fw-1124-fh-467-pd-1&amp;rpt=simage&amp;img_url=http://images.slanet.by/~src3618785/Remont_nastrojka_naladka_shvejnoj_mashiny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0%BF%D1%83%D0%B3%D0%BE%D0%B2%D0%B8%D1%86%D1%8B%20%D0%BF%D1%80%D0%B8%D1%88%D0%B8%D1%82%D1%8C&amp;fp=0&amp;pos=6&amp;uinfo=ww-1349-wh-673-fw-1124-fh-467-pd-1&amp;rpt=simage&amp;img_url=http://www.wikigirl.ru/foto/0088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mages.yandex.ru/yandsearch?p=2&amp;text=%D0%B4%D0%B5%D1%82%D0%B8%20%D0%BD%D0%B0%20%D0%BA%D0%B0%D1%87%D0%B5%D0%BB%D1%8F%D1%85%20%D0%BA%D0%B0%D1%80%D1%82%D0%B8%D0%BD%D0%BA%D0%B8&amp;fp=2&amp;pos=85&amp;uinfo=ww-1349-wh-673-fw-1124-fh-467-pd-1&amp;rpt=simage&amp;img_url=http://900igr.net/datai/tsvet-i-forma/Zvuki-tuk.files/0004-003-Na-kacheli-KACH-KACH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images.yandex.ru/yandsearch?p=2&amp;text=%D0%BF%D1%80%D1%8F%D1%82%D0%BA%D0%B8%20%D0%BA%D0%B0%D1%80%D1%82%D0%B8%D0%BD%D0%BA%D0%B8&amp;fp=2&amp;pos=80&amp;uinfo=ww-1349-wh-673-fw-1124-fh-467-pd-1&amp;rpt=simage&amp;img_url=http://s19.rimg.info/7247d7ca3a9bc8cd4b76b2849d8424a7.gi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p=4&amp;text=%D0%BC%D1%83%D0%B6%D1%87%D0%B8%D0%BD%D0%B0%20%D0%BD%D0%B0%20%D0%BB%D0%BE%D1%88%D0%B0%D0%B4%D0%B8%20%20%D0%BA%D0%B0%D1%80%D1%82%D0%B8%D0%BD%D0%BA%D0%B8&amp;fp=4&amp;pos=135&amp;uinfo=ww-1349-wh-673-fw-1124-fh-467-pd-1&amp;rpt=simage&amp;img_url=http://avatars.yandex.net/get-tv-shows/1333668479403M32132/smal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mages.yandex.ru/yandsearch?p=2&amp;text=%D0%B3%D1%80%D0%B8%D0%B1%D1%8B%20%D0%BD%D0%B0%20%D0%BE%D0%BF%D1%83%D1%88%D0%BA%D0%B5%20%D0%BB%D0%B5%D1%81%D0%B0%20%D0%BA%D0%B0%D1%80%D1%82%D0%B8%D0%BD%D0%BA%D0%B8&amp;fp=2&amp;pos=69&amp;uinfo=ww-1349-wh-673-fw-1124-fh-467-pd-1&amp;rpt=simage&amp;img_url=http://www.bankoboev.ru/thumbs/13254461095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666531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гостях у бабушки и </a:t>
            </a:r>
            <a:r>
              <a:rPr lang="ru-RU" dirty="0" smtClean="0">
                <a:solidFill>
                  <a:schemeClr val="tx1"/>
                </a:solidFill>
              </a:rPr>
              <a:t>дедушки 2 часть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248472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7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653136"/>
            <a:ext cx="8856984" cy="203456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ВОТ ИЗ САРАЯ ИНДЮШКА ПРИШЛА,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ВАЖНО СКАЗАЛА: «БЛ-БЛ-БЛ-ЛА» (широкий язык ходит вперёд-назад по верхней губе; упражнение делаем с голосом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И </a:t>
            </a:r>
            <a:r>
              <a:rPr lang="ru-RU" sz="2400" dirty="0">
                <a:solidFill>
                  <a:schemeClr val="tx1"/>
                </a:solidFill>
              </a:rPr>
              <a:t>УШЛА.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9220" name="Picture 4" descr="http://www.49666.ru/wp-content/ferma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2952328" cy="37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5229200"/>
            <a:ext cx="6400800" cy="1458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Вот и закончился день, пора спать.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Завтра опять </a:t>
            </a:r>
            <a:r>
              <a:rPr lang="ru-RU" sz="2800" dirty="0" smtClean="0">
                <a:solidFill>
                  <a:schemeClr val="tx1"/>
                </a:solidFill>
              </a:rPr>
              <a:t>мы будем </a:t>
            </a:r>
            <a:r>
              <a:rPr lang="ru-RU" sz="2800" dirty="0">
                <a:solidFill>
                  <a:schemeClr val="tx1"/>
                </a:solidFill>
              </a:rPr>
              <a:t>гулять.</a:t>
            </a:r>
          </a:p>
        </p:txBody>
      </p:sp>
      <p:pic>
        <p:nvPicPr>
          <p:cNvPr id="10242" name="Picture 2" descr="http://www.freelancejob.ru/upload/785/4972537569701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248472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1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76872"/>
            <a:ext cx="6512511" cy="1143000"/>
          </a:xfrm>
        </p:spPr>
        <p:txBody>
          <a:bodyPr/>
          <a:lstStyle/>
          <a:p>
            <a:pPr algn="ctr"/>
            <a:r>
              <a:rPr lang="ru-RU" sz="8000" dirty="0" smtClean="0"/>
              <a:t>МОЛОДЦЫ!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1543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509120"/>
            <a:ext cx="8856984" cy="2106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БАБУШКА ШИЛА, А БАРСИК С КАТУШКОЙ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БЕГАЛ, КАК БУДТО С ЖИВОЮ ЗВЕРЮШКОЙ (кончик языка зацепляем за нижние губы и двигаем язык вперёд-назад).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8" name="Picture 4" descr="http://www.podkat.ru/uploads/posts/2010-02/thumbs/1265832349_image_008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392488" cy="32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9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941168"/>
            <a:ext cx="8856984" cy="17465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БАБУШКЕ НАШЕЙ ВСЕГДА ПОМОГАЕМ: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НИТКИ В ИГОЛКИ МЫ ЕЙ ПРОДЕВАЕМ (узкий язык вытянут вперёд).</a:t>
            </a:r>
          </a:p>
        </p:txBody>
      </p:sp>
      <p:pic>
        <p:nvPicPr>
          <p:cNvPr id="2054" name="Picture 6" descr="http://pics.photographer.ru/nonstop/pics/pictures/155/15537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3240360" cy="373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581128"/>
            <a:ext cx="8784976" cy="2178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БАБУШКА ШВЫ НА МАШИНКЕ СТРОЧИЛА (узкий язык двигается вперёд-назад)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И НА ЗИГЗАГ ЕЁ ПЕРЕКЛЮЧИЛА (узкий язык двигается влево-вправо). 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images.slanet.by/~src3618785/Remont_nastrojka_naladka_shvejnoj_mashin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176464" cy="318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1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653136"/>
            <a:ext cx="8856984" cy="2034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ПЕТЛИ ИГОЛКОЙ ОНА ОБМЕТАЛА (кончик языка описывает круг за губами),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ПУГОВКИ КРУГЛЫЕ ПОПРИШИВАЛА (кончик языка упирается то в одну, то в другую щёку, а палец пытается втолкнуть его в рот).</a:t>
            </a:r>
          </a:p>
        </p:txBody>
      </p:sp>
      <p:pic>
        <p:nvPicPr>
          <p:cNvPr id="4098" name="Picture 2" descr="http://www.medcent.ru/images/articles2/008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426433" cy="293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97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5013176"/>
            <a:ext cx="8928992" cy="16745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ДЕДУШКА СДЕЛАЛ ДЛЯ ВНУКОВ КАЧЕЛИ (широкий язык ставится попеременно то за верхние, то за нижние зубы),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ВСЕ МЫ НА НИХ ПОКАЧАТЬСЯ УСПЕЛИ. </a:t>
            </a:r>
          </a:p>
        </p:txBody>
      </p:sp>
      <p:pic>
        <p:nvPicPr>
          <p:cNvPr id="5122" name="Picture 2" descr="http://900igr.net/datai/tsvet-i-forma/Zvuki-tuk.files/0004-003-Na-kacheli-KACH-KACH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4664"/>
            <a:ext cx="3007134" cy="367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797152"/>
            <a:ext cx="8928992" cy="1890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ПОСЛЕ КАЧЕЛЕЙ МЫ В ПРЯТКИ ИГРАЛИ (широкий язык убирается под верхнюю губу),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ПРЯТАЛИСЬ НА ЧЕРДАКЕ И В ПОДВАЛЕ (широкий язык - под нижнюю губу).</a:t>
            </a:r>
          </a:p>
        </p:txBody>
      </p:sp>
      <p:pic>
        <p:nvPicPr>
          <p:cNvPr id="6146" name="Picture 2" descr="http://shansnamechtu.ru/otkritka/detstvo/images/prjatki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2736304" cy="348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7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365104"/>
            <a:ext cx="8856984" cy="23614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ДЕДУШКА СКАЧЕТ НА ЛОШАДИ ЛОВКО (щёлкаем языком),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ЗВОНКИЕ ВЯЗНУТ НА ГЛИНЕ ПОДКОВКИ (цоканье на верхней губе).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ВОТ ЗАМЕДЛЯЕТ ЛОШАДКА ШАЖОЧКИ (медленное цоканье с натягиванием подъязычной связки),</a:t>
            </a:r>
          </a:p>
        </p:txBody>
      </p:sp>
      <p:pic>
        <p:nvPicPr>
          <p:cNvPr id="7172" name="Picture 4" descr="http://stat21.privet.ru/lr/0c178f3950cef2911b9dcb44f8499a7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176464" cy="31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085184"/>
            <a:ext cx="8352928" cy="15693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ВОТ НА ОПУШКЕ МЫ ВИДИМ ГРИБОЧКИ (присасываем язык к нёбу и открываем рот).</a:t>
            </a:r>
          </a:p>
        </p:txBody>
      </p:sp>
      <p:pic>
        <p:nvPicPr>
          <p:cNvPr id="8200" name="Picture 8" descr="http://infodez.com.ua/templates/infodez/img/ithem_008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176286" cy="324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4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201</TotalTime>
  <Words>116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В гостях у бабушки и дедушки 2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бабушки и дедушки</dc:title>
  <dc:creator>Елена</dc:creator>
  <cp:lastModifiedBy>Елена</cp:lastModifiedBy>
  <cp:revision>16</cp:revision>
  <dcterms:created xsi:type="dcterms:W3CDTF">2013-11-12T07:19:36Z</dcterms:created>
  <dcterms:modified xsi:type="dcterms:W3CDTF">2014-01-10T10:55:18Z</dcterms:modified>
</cp:coreProperties>
</file>