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1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0%B2%D0%BA%D1%83%D1%81%D0%BD%D1%8B%D0%B9%20%D1%87%D0%B0%D0%B9%20%D0%BA%D0%B0%D1%80%D1%82%D0%B8%D0%BD%D0%BA%D0%B8&amp;fp=1&amp;pos=31&amp;uinfo=ww-1349-wh-673-fw-1124-fh-467-pd-1&amp;rpt=simage&amp;img_url=http%3A%2F%2Fteatraditions.ru%2Fupload%2Fmedialibrary%2F34e%2F70897532_1298108768_63_2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66531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гостях у бабушки </a:t>
            </a:r>
            <a:r>
              <a:rPr lang="ru-RU" smtClean="0">
                <a:solidFill>
                  <a:schemeClr val="tx1"/>
                </a:solidFill>
              </a:rPr>
              <a:t>и дедушки 1 часть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096344" cy="31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384376" cy="299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8640960" cy="172338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 НИМ ТОЛСТЫЕ ВНУКИ ПРИЕХАЛИ В ГОСТИ (надуваем щёки),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 НИМИ ХУДЫЕ - ЛИШЬ КОЖА ДА КОСТИ (втягиваем щёки).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052736"/>
            <a:ext cx="29523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640960" cy="153019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БАБУШКА С ДЕДУШКОЙ ВСЕМ УЛЫБНУЛИСЬ (губы в широкой улыбке, видны верхние и нижние зубы),</a:t>
            </a:r>
          </a:p>
        </p:txBody>
      </p:sp>
    </p:spTree>
    <p:extLst>
      <p:ext uri="{BB962C8B-B14F-4D97-AF65-F5344CB8AC3E}">
        <p14:creationId xmlns:p14="http://schemas.microsoft.com/office/powerpoint/2010/main" val="29925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836712"/>
            <a:ext cx="25202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4725144"/>
            <a:ext cx="8640960" cy="187220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ПОЦЕЛОВАТЬ ОНИ ВСЕХ ПОТЯНУЛИСЬ (губы тянутся вперёд).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УТРОМ ПРОСНУЛИСЬ — В УЛЫБОЧКУ ГУБЫ (снова широкая улыбка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2403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8928992" cy="21782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ЧИСТИЛИ МЫ СВОИ ВЕРХНИЕ ЗУБЫ (широкий язык за верхними зубами)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ВПРАВО И ВЛЕВО, ВНУТРИ И СНАРУЖИ (соответствующие движения широким языком).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 НИЖНИМИ ЗУБКАМИ ТОЖЕ МЫ ДРУЖИМ (повторение этих движений языком в положении за нижними зубами).</a:t>
            </a:r>
          </a:p>
        </p:txBody>
      </p:sp>
    </p:spTree>
    <p:extLst>
      <p:ext uri="{BB962C8B-B14F-4D97-AF65-F5344CB8AC3E}">
        <p14:creationId xmlns:p14="http://schemas.microsoft.com/office/powerpoint/2010/main" val="36079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9" y="764704"/>
            <a:ext cx="31683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712968" cy="223224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ГУБЫ СОЖМЁМ МЫ, И РОТ ПРОПОЛОЩЕМ (поочерёдное надувание щёк — губы не пропускают воздух),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 САМОВАРОМ ПЫХТИМ, ЧТО ЕСТЬ МОЧИ (одновременное надувание обеих щёк с последующим выпусканием воздуха через губы</a:t>
            </a:r>
            <a:r>
              <a:rPr lang="ru-RU" sz="2400" dirty="0" smtClean="0">
                <a:solidFill>
                  <a:schemeClr val="tx1"/>
                </a:solidFill>
              </a:rPr>
              <a:t>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549"/>
            <a:ext cx="2952328" cy="26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568952" cy="340240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БЛЮДЦА ПОСТАВИМ - ПОЛОЖАТ БЛИНЫ НАМ (широкий язык лежит на нижней губе).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ДУЕМ НА БЛИНЧИК — НЕ В ЩЁКИ, НЕ МИМО (подуть на широкий язык).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БЛИНЧИК ЖУЁМ, ЗАВЕРНЁМ И ПРИКУСИМ (жуём распластанный язык, потом прикусываем его, завернув за нижние зубы),</a:t>
            </a:r>
          </a:p>
          <a:p>
            <a:r>
              <a:rPr lang="ru-RU" sz="2400" dirty="0">
                <a:solidFill>
                  <a:schemeClr val="tx1"/>
                </a:solidFill>
              </a:rPr>
              <a:t>БЛИНЧИК С ВАРЕНЬЕМ МАЛИНОВЫМ ВКУСНЫМ (облизываем широким языком верхнюю губу спереди назад).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12976"/>
            <a:ext cx="8424936" cy="28083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ЧАШКИ ПОСТАВИМ, ЧТОБ ЧАЮ НАЛИЛИ (широкий язык загибаем кверху чашечкой),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 НОС ПОДУЛИ - МЫ ЧАЙ ОСТУДИЛИ (подуть с «чашечки» вверх).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ЧАЮ ПОПИЛИ — НИКТО НЕ ОБИЖЕН («чашечка» двигается вперёд-назад).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ВКУСНЫЙ БЫЛ ЗАВТРАК - МЫ ГУБКИ ОБЛИЖЕМ (кончик языка облизывает губы по кругу).</a:t>
            </a:r>
          </a:p>
          <a:p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057.radikal.ru/1102/40/69da07aed1c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78" y="188640"/>
            <a:ext cx="2639144" cy="26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200800" cy="2448272"/>
          </a:xfrm>
        </p:spPr>
        <p:txBody>
          <a:bodyPr/>
          <a:lstStyle/>
          <a:p>
            <a:r>
              <a:rPr lang="ru-RU" sz="8800" dirty="0" smtClean="0"/>
              <a:t>МОЛОДЦЫ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73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132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 гостях у бабушки и дедушки 1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бабушки и дедушки</dc:title>
  <dc:creator>Елена</dc:creator>
  <cp:lastModifiedBy>Елена</cp:lastModifiedBy>
  <cp:revision>24</cp:revision>
  <dcterms:created xsi:type="dcterms:W3CDTF">2013-11-12T07:19:36Z</dcterms:created>
  <dcterms:modified xsi:type="dcterms:W3CDTF">2014-01-10T11:23:23Z</dcterms:modified>
</cp:coreProperties>
</file>