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3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3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6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3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7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795E-4BDB-431D-9FFC-015A54B5BB76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FC7E-E92B-4F09-A273-C59245E67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Счет в пределах 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8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3"/>
          <a:stretch/>
        </p:blipFill>
        <p:spPr bwMode="auto">
          <a:xfrm>
            <a:off x="0" y="332655"/>
            <a:ext cx="9144000" cy="63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6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9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7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0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58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Счет в пределах 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Счет в пределах 20</dc:title>
  <dc:creator>Людмила</dc:creator>
  <cp:lastModifiedBy>Людмила</cp:lastModifiedBy>
  <cp:revision>2</cp:revision>
  <dcterms:created xsi:type="dcterms:W3CDTF">2014-05-05T21:32:53Z</dcterms:created>
  <dcterms:modified xsi:type="dcterms:W3CDTF">2014-05-05T21:44:40Z</dcterms:modified>
</cp:coreProperties>
</file>